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 id="2147483870" r:id="rId2"/>
  </p:sldMasterIdLst>
  <p:notesMasterIdLst>
    <p:notesMasterId r:id="rId23"/>
  </p:notesMasterIdLst>
  <p:handoutMasterIdLst>
    <p:handoutMasterId r:id="rId24"/>
  </p:handoutMasterIdLst>
  <p:sldIdLst>
    <p:sldId id="455" r:id="rId3"/>
    <p:sldId id="478" r:id="rId4"/>
    <p:sldId id="492" r:id="rId5"/>
    <p:sldId id="483" r:id="rId6"/>
    <p:sldId id="485" r:id="rId7"/>
    <p:sldId id="482" r:id="rId8"/>
    <p:sldId id="484" r:id="rId9"/>
    <p:sldId id="480" r:id="rId10"/>
    <p:sldId id="476" r:id="rId11"/>
    <p:sldId id="479" r:id="rId12"/>
    <p:sldId id="468" r:id="rId13"/>
    <p:sldId id="488" r:id="rId14"/>
    <p:sldId id="489" r:id="rId15"/>
    <p:sldId id="490" r:id="rId16"/>
    <p:sldId id="481" r:id="rId17"/>
    <p:sldId id="475" r:id="rId18"/>
    <p:sldId id="464" r:id="rId19"/>
    <p:sldId id="465" r:id="rId20"/>
    <p:sldId id="486" r:id="rId21"/>
    <p:sldId id="487" r:id="rId22"/>
  </p:sldIdLst>
  <p:sldSz cx="9144000" cy="6858000" type="screen4x3"/>
  <p:notesSz cx="6789738" cy="9929813"/>
  <p:defaultTextStyle>
    <a:defPPr>
      <a:defRPr lang="en-GB"/>
    </a:defPPr>
    <a:lvl1pPr algn="l" rtl="0" fontAlgn="base">
      <a:spcBef>
        <a:spcPct val="0"/>
      </a:spcBef>
      <a:spcAft>
        <a:spcPct val="0"/>
      </a:spcAft>
      <a:defRPr sz="2400"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Verdana" pitchFamily="34" charset="0"/>
        <a:ea typeface="+mn-ea"/>
        <a:cs typeface="Arial" pitchFamily="34" charset="0"/>
      </a:defRPr>
    </a:lvl5pPr>
    <a:lvl6pPr marL="2286000" algn="l" defTabSz="914400" rtl="0" eaLnBrk="1" latinLnBrk="0" hangingPunct="1">
      <a:defRPr sz="2400" kern="1200">
        <a:solidFill>
          <a:schemeClr val="tx1"/>
        </a:solidFill>
        <a:latin typeface="Verdana" pitchFamily="34" charset="0"/>
        <a:ea typeface="+mn-ea"/>
        <a:cs typeface="Arial" pitchFamily="34" charset="0"/>
      </a:defRPr>
    </a:lvl6pPr>
    <a:lvl7pPr marL="2743200" algn="l" defTabSz="914400" rtl="0" eaLnBrk="1" latinLnBrk="0" hangingPunct="1">
      <a:defRPr sz="2400" kern="1200">
        <a:solidFill>
          <a:schemeClr val="tx1"/>
        </a:solidFill>
        <a:latin typeface="Verdana" pitchFamily="34" charset="0"/>
        <a:ea typeface="+mn-ea"/>
        <a:cs typeface="Arial" pitchFamily="34" charset="0"/>
      </a:defRPr>
    </a:lvl7pPr>
    <a:lvl8pPr marL="3200400" algn="l" defTabSz="914400" rtl="0" eaLnBrk="1" latinLnBrk="0" hangingPunct="1">
      <a:defRPr sz="2400" kern="1200">
        <a:solidFill>
          <a:schemeClr val="tx1"/>
        </a:solidFill>
        <a:latin typeface="Verdana" pitchFamily="34" charset="0"/>
        <a:ea typeface="+mn-ea"/>
        <a:cs typeface="Arial" pitchFamily="34" charset="0"/>
      </a:defRPr>
    </a:lvl8pPr>
    <a:lvl9pPr marL="3657600" algn="l" defTabSz="914400" rtl="0" eaLnBrk="1" latinLnBrk="0" hangingPunct="1">
      <a:defRPr sz="2400" kern="1200">
        <a:solidFill>
          <a:schemeClr val="tx1"/>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7D7D"/>
    <a:srgbClr val="FF3300"/>
    <a:srgbClr val="99BDA9"/>
    <a:srgbClr val="CC6600"/>
    <a:srgbClr val="FF9933"/>
    <a:srgbClr val="73A58A"/>
    <a:srgbClr val="4E7A62"/>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9555" autoAdjust="0"/>
  </p:normalViewPr>
  <p:slideViewPr>
    <p:cSldViewPr snapToObjects="1">
      <p:cViewPr varScale="1">
        <p:scale>
          <a:sx n="57" d="100"/>
          <a:sy n="57" d="100"/>
        </p:scale>
        <p:origin x="-1450"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7" d="100"/>
          <a:sy n="67" d="100"/>
        </p:scale>
        <p:origin x="-1902" y="-120"/>
      </p:cViewPr>
      <p:guideLst>
        <p:guide orient="horz" pos="3128"/>
        <p:guide pos="21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432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1" tIns="45985" rIns="91971" bIns="45985" numCol="1" anchor="t" anchorCtr="0" compatLnSpc="1">
            <a:prstTxWarp prst="textNoShape">
              <a:avLst/>
            </a:prstTxWarp>
          </a:bodyPr>
          <a:lstStyle>
            <a:lvl1pPr defTabSz="920330">
              <a:defRPr sz="1200">
                <a:latin typeface="Times New Roman" pitchFamily="18" charset="0"/>
                <a:cs typeface="+mn-cs"/>
              </a:defRPr>
            </a:lvl1pPr>
          </a:lstStyle>
          <a:p>
            <a:pPr>
              <a:defRPr/>
            </a:pPr>
            <a:endParaRPr lang="en-GB"/>
          </a:p>
        </p:txBody>
      </p:sp>
      <p:sp>
        <p:nvSpPr>
          <p:cNvPr id="51203" name="Rectangle 3"/>
          <p:cNvSpPr>
            <a:spLocks noGrp="1" noChangeArrowheads="1"/>
          </p:cNvSpPr>
          <p:nvPr>
            <p:ph type="dt" sz="quarter" idx="1"/>
          </p:nvPr>
        </p:nvSpPr>
        <p:spPr bwMode="auto">
          <a:xfrm>
            <a:off x="3846513" y="0"/>
            <a:ext cx="29432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1" tIns="45985" rIns="91971" bIns="45985" numCol="1" anchor="t" anchorCtr="0" compatLnSpc="1">
            <a:prstTxWarp prst="textNoShape">
              <a:avLst/>
            </a:prstTxWarp>
          </a:bodyPr>
          <a:lstStyle>
            <a:lvl1pPr algn="r" defTabSz="920330">
              <a:defRPr sz="1200">
                <a:latin typeface="Times New Roman" pitchFamily="18" charset="0"/>
                <a:cs typeface="+mn-cs"/>
              </a:defRPr>
            </a:lvl1pPr>
          </a:lstStyle>
          <a:p>
            <a:pPr>
              <a:defRPr/>
            </a:pPr>
            <a:endParaRPr lang="en-GB"/>
          </a:p>
        </p:txBody>
      </p:sp>
      <p:sp>
        <p:nvSpPr>
          <p:cNvPr id="51204" name="Rectangle 4"/>
          <p:cNvSpPr>
            <a:spLocks noGrp="1" noChangeArrowheads="1"/>
          </p:cNvSpPr>
          <p:nvPr>
            <p:ph type="ftr" sz="quarter" idx="2"/>
          </p:nvPr>
        </p:nvSpPr>
        <p:spPr bwMode="auto">
          <a:xfrm>
            <a:off x="0" y="9434513"/>
            <a:ext cx="29432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1" tIns="45985" rIns="91971" bIns="45985" numCol="1" anchor="b" anchorCtr="0" compatLnSpc="1">
            <a:prstTxWarp prst="textNoShape">
              <a:avLst/>
            </a:prstTxWarp>
          </a:bodyPr>
          <a:lstStyle>
            <a:lvl1pPr defTabSz="920330">
              <a:defRPr sz="1200">
                <a:latin typeface="Times New Roman" pitchFamily="18" charset="0"/>
                <a:cs typeface="+mn-cs"/>
              </a:defRPr>
            </a:lvl1pPr>
          </a:lstStyle>
          <a:p>
            <a:pPr>
              <a:defRPr/>
            </a:pPr>
            <a:endParaRPr lang="en-GB"/>
          </a:p>
        </p:txBody>
      </p:sp>
      <p:sp>
        <p:nvSpPr>
          <p:cNvPr id="51205" name="Rectangle 5"/>
          <p:cNvSpPr>
            <a:spLocks noGrp="1" noChangeArrowheads="1"/>
          </p:cNvSpPr>
          <p:nvPr>
            <p:ph type="sldNum" sz="quarter" idx="3"/>
          </p:nvPr>
        </p:nvSpPr>
        <p:spPr bwMode="auto">
          <a:xfrm>
            <a:off x="3846513" y="9434513"/>
            <a:ext cx="29432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1" tIns="45985" rIns="91971" bIns="45985" numCol="1" anchor="b" anchorCtr="0" compatLnSpc="1">
            <a:prstTxWarp prst="textNoShape">
              <a:avLst/>
            </a:prstTxWarp>
          </a:bodyPr>
          <a:lstStyle>
            <a:lvl1pPr algn="r" defTabSz="920330">
              <a:defRPr sz="1200">
                <a:latin typeface="Times New Roman" pitchFamily="18" charset="0"/>
                <a:cs typeface="+mn-cs"/>
              </a:defRPr>
            </a:lvl1pPr>
          </a:lstStyle>
          <a:p>
            <a:pPr>
              <a:defRPr/>
            </a:pPr>
            <a:fld id="{4294F8CC-90CE-4C3A-BFDF-F4E8B10981CA}" type="slidenum">
              <a:rPr lang="en-GB"/>
              <a:pPr>
                <a:defRPr/>
              </a:pPr>
              <a:t>‹#›</a:t>
            </a:fld>
            <a:endParaRPr lang="en-GB"/>
          </a:p>
        </p:txBody>
      </p:sp>
    </p:spTree>
    <p:extLst>
      <p:ext uri="{BB962C8B-B14F-4D97-AF65-F5344CB8AC3E}">
        <p14:creationId xmlns:p14="http://schemas.microsoft.com/office/powerpoint/2010/main" val="3117137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32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1" tIns="45985" rIns="91971" bIns="45985" numCol="1" anchor="t" anchorCtr="0" compatLnSpc="1">
            <a:prstTxWarp prst="textNoShape">
              <a:avLst/>
            </a:prstTxWarp>
          </a:bodyPr>
          <a:lstStyle>
            <a:lvl1pPr defTabSz="920330">
              <a:defRPr sz="1200">
                <a:cs typeface="+mn-cs"/>
              </a:defRPr>
            </a:lvl1pPr>
          </a:lstStyle>
          <a:p>
            <a:pPr>
              <a:defRPr/>
            </a:pPr>
            <a:endParaRPr lang="en-GB"/>
          </a:p>
        </p:txBody>
      </p:sp>
      <p:sp>
        <p:nvSpPr>
          <p:cNvPr id="6147" name="Rectangle 3"/>
          <p:cNvSpPr>
            <a:spLocks noGrp="1" noChangeArrowheads="1"/>
          </p:cNvSpPr>
          <p:nvPr>
            <p:ph type="dt" idx="1"/>
          </p:nvPr>
        </p:nvSpPr>
        <p:spPr bwMode="auto">
          <a:xfrm>
            <a:off x="3846513" y="0"/>
            <a:ext cx="29432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1" tIns="45985" rIns="91971" bIns="45985" numCol="1" anchor="t" anchorCtr="0" compatLnSpc="1">
            <a:prstTxWarp prst="textNoShape">
              <a:avLst/>
            </a:prstTxWarp>
          </a:bodyPr>
          <a:lstStyle>
            <a:lvl1pPr algn="r" defTabSz="920330">
              <a:defRPr sz="1200">
                <a:cs typeface="+mn-cs"/>
              </a:defRPr>
            </a:lvl1pPr>
          </a:lstStyle>
          <a:p>
            <a:pPr>
              <a:defRPr/>
            </a:pPr>
            <a:endParaRPr lang="en-GB"/>
          </a:p>
        </p:txBody>
      </p:sp>
      <p:sp>
        <p:nvSpPr>
          <p:cNvPr id="54276" name="Rectangle 4"/>
          <p:cNvSpPr>
            <a:spLocks noGrp="1" noRot="1" noChangeAspect="1" noChangeArrowheads="1" noTextEdit="1"/>
          </p:cNvSpPr>
          <p:nvPr>
            <p:ph type="sldImg" idx="2"/>
          </p:nvPr>
        </p:nvSpPr>
        <p:spPr bwMode="auto">
          <a:xfrm>
            <a:off x="914400" y="746125"/>
            <a:ext cx="4960938"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04875" y="4716463"/>
            <a:ext cx="49799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1" tIns="45985" rIns="91971" bIns="4598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434513"/>
            <a:ext cx="29432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1" tIns="45985" rIns="91971" bIns="45985" numCol="1" anchor="b" anchorCtr="0" compatLnSpc="1">
            <a:prstTxWarp prst="textNoShape">
              <a:avLst/>
            </a:prstTxWarp>
          </a:bodyPr>
          <a:lstStyle>
            <a:lvl1pPr defTabSz="920330">
              <a:defRPr sz="1200">
                <a:cs typeface="+mn-cs"/>
              </a:defRPr>
            </a:lvl1pPr>
          </a:lstStyle>
          <a:p>
            <a:pPr>
              <a:defRPr/>
            </a:pPr>
            <a:endParaRPr lang="en-GB"/>
          </a:p>
        </p:txBody>
      </p:sp>
      <p:sp>
        <p:nvSpPr>
          <p:cNvPr id="6151" name="Rectangle 7"/>
          <p:cNvSpPr>
            <a:spLocks noGrp="1" noChangeArrowheads="1"/>
          </p:cNvSpPr>
          <p:nvPr>
            <p:ph type="sldNum" sz="quarter" idx="5"/>
          </p:nvPr>
        </p:nvSpPr>
        <p:spPr bwMode="auto">
          <a:xfrm>
            <a:off x="3846513" y="9434513"/>
            <a:ext cx="29432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1" tIns="45985" rIns="91971" bIns="45985" numCol="1" anchor="b" anchorCtr="0" compatLnSpc="1">
            <a:prstTxWarp prst="textNoShape">
              <a:avLst/>
            </a:prstTxWarp>
          </a:bodyPr>
          <a:lstStyle>
            <a:lvl1pPr algn="r" defTabSz="920330">
              <a:defRPr sz="1200">
                <a:cs typeface="+mn-cs"/>
              </a:defRPr>
            </a:lvl1pPr>
          </a:lstStyle>
          <a:p>
            <a:pPr>
              <a:defRPr/>
            </a:pPr>
            <a:fld id="{B59DC526-6728-47AE-85F6-F07CF05D2CBC}" type="slidenum">
              <a:rPr lang="en-GB"/>
              <a:pPr>
                <a:defRPr/>
              </a:pPr>
              <a:t>‹#›</a:t>
            </a:fld>
            <a:endParaRPr lang="en-GB"/>
          </a:p>
        </p:txBody>
      </p:sp>
    </p:spTree>
    <p:extLst>
      <p:ext uri="{BB962C8B-B14F-4D97-AF65-F5344CB8AC3E}">
        <p14:creationId xmlns:p14="http://schemas.microsoft.com/office/powerpoint/2010/main" val="37912339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376238"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668338"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046163"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4351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p:txBody>
          <a:bodyPr/>
          <a:lstStyle/>
          <a:p>
            <a:pPr>
              <a:defRPr/>
            </a:pPr>
            <a:endParaRPr lang="en-GB" altLang="en-US" dirty="0" smtClean="0"/>
          </a:p>
          <a:p>
            <a:pPr marL="171450" indent="-171450">
              <a:buFont typeface="Arial" panose="020B0604020202020204" pitchFamily="34" charset="0"/>
              <a:buChar char="•"/>
              <a:defRPr/>
            </a:pPr>
            <a:endParaRPr lang="en-US" altLang="en-US" dirty="0" smtClean="0"/>
          </a:p>
        </p:txBody>
      </p:sp>
      <p:sp>
        <p:nvSpPr>
          <p:cNvPr id="54276" name="Slide Number Placeholder 3"/>
          <p:cNvSpPr>
            <a:spLocks noGrp="1"/>
          </p:cNvSpPr>
          <p:nvPr>
            <p:ph type="sldNum" sz="quarter" idx="5"/>
          </p:nvPr>
        </p:nvSpPr>
        <p:spPr/>
        <p:txBody>
          <a:bodyPr/>
          <a:lstStyle>
            <a:lvl1pPr defTabSz="919163" eaLnBrk="0" hangingPunct="0">
              <a:defRPr sz="2400">
                <a:solidFill>
                  <a:schemeClr val="tx1"/>
                </a:solidFill>
                <a:latin typeface="Verdana" pitchFamily="34" charset="0"/>
              </a:defRPr>
            </a:lvl1pPr>
            <a:lvl2pPr marL="742950" indent="-285750" defTabSz="919163" eaLnBrk="0" hangingPunct="0">
              <a:defRPr sz="2400">
                <a:solidFill>
                  <a:schemeClr val="tx1"/>
                </a:solidFill>
                <a:latin typeface="Verdana" pitchFamily="34" charset="0"/>
              </a:defRPr>
            </a:lvl2pPr>
            <a:lvl3pPr marL="1143000" indent="-228600" defTabSz="919163" eaLnBrk="0" hangingPunct="0">
              <a:defRPr sz="2400">
                <a:solidFill>
                  <a:schemeClr val="tx1"/>
                </a:solidFill>
                <a:latin typeface="Verdana" pitchFamily="34" charset="0"/>
              </a:defRPr>
            </a:lvl3pPr>
            <a:lvl4pPr marL="1600200" indent="-228600" defTabSz="919163" eaLnBrk="0" hangingPunct="0">
              <a:defRPr sz="2400">
                <a:solidFill>
                  <a:schemeClr val="tx1"/>
                </a:solidFill>
                <a:latin typeface="Verdana" pitchFamily="34" charset="0"/>
              </a:defRPr>
            </a:lvl4pPr>
            <a:lvl5pPr marL="2057400" indent="-228600" defTabSz="919163" eaLnBrk="0" hangingPunct="0">
              <a:defRPr sz="2400">
                <a:solidFill>
                  <a:schemeClr val="tx1"/>
                </a:solidFill>
                <a:latin typeface="Verdana" pitchFamily="34" charset="0"/>
              </a:defRPr>
            </a:lvl5pPr>
            <a:lvl6pPr marL="2514600" indent="-228600" defTabSz="919163" eaLnBrk="0" fontAlgn="base" hangingPunct="0">
              <a:spcBef>
                <a:spcPct val="0"/>
              </a:spcBef>
              <a:spcAft>
                <a:spcPct val="0"/>
              </a:spcAft>
              <a:defRPr sz="2400">
                <a:solidFill>
                  <a:schemeClr val="tx1"/>
                </a:solidFill>
                <a:latin typeface="Verdana" pitchFamily="34" charset="0"/>
              </a:defRPr>
            </a:lvl6pPr>
            <a:lvl7pPr marL="2971800" indent="-228600" defTabSz="919163" eaLnBrk="0" fontAlgn="base" hangingPunct="0">
              <a:spcBef>
                <a:spcPct val="0"/>
              </a:spcBef>
              <a:spcAft>
                <a:spcPct val="0"/>
              </a:spcAft>
              <a:defRPr sz="2400">
                <a:solidFill>
                  <a:schemeClr val="tx1"/>
                </a:solidFill>
                <a:latin typeface="Verdana" pitchFamily="34" charset="0"/>
              </a:defRPr>
            </a:lvl7pPr>
            <a:lvl8pPr marL="3429000" indent="-228600" defTabSz="919163" eaLnBrk="0" fontAlgn="base" hangingPunct="0">
              <a:spcBef>
                <a:spcPct val="0"/>
              </a:spcBef>
              <a:spcAft>
                <a:spcPct val="0"/>
              </a:spcAft>
              <a:defRPr sz="2400">
                <a:solidFill>
                  <a:schemeClr val="tx1"/>
                </a:solidFill>
                <a:latin typeface="Verdana" pitchFamily="34" charset="0"/>
              </a:defRPr>
            </a:lvl8pPr>
            <a:lvl9pPr marL="3886200" indent="-228600" defTabSz="919163" eaLnBrk="0" fontAlgn="base" hangingPunct="0">
              <a:spcBef>
                <a:spcPct val="0"/>
              </a:spcBef>
              <a:spcAft>
                <a:spcPct val="0"/>
              </a:spcAft>
              <a:defRPr sz="2400">
                <a:solidFill>
                  <a:schemeClr val="tx1"/>
                </a:solidFill>
                <a:latin typeface="Verdana" pitchFamily="34" charset="0"/>
              </a:defRPr>
            </a:lvl9pPr>
          </a:lstStyle>
          <a:p>
            <a:pPr eaLnBrk="1" hangingPunct="1">
              <a:defRPr/>
            </a:pPr>
            <a:fld id="{F6930F44-1ABA-492B-A9F1-FCA72DC4E302}" type="slidenum">
              <a:rPr lang="en-US" altLang="en-US" sz="1200" smtClean="0">
                <a:solidFill>
                  <a:srgbClr val="000000"/>
                </a:solidFill>
              </a:rPr>
              <a:pPr eaLnBrk="1" hangingPunct="1">
                <a:defRPr/>
              </a:pPr>
              <a:t>1</a:t>
            </a:fld>
            <a:endParaRPr lang="en-US" altLang="en-US" sz="120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altLang="en-US" dirty="0" smtClean="0">
                <a:solidFill>
                  <a:srgbClr val="000000"/>
                </a:solidFill>
              </a:rPr>
              <a:t>This presentation works best in conjunction with the workplace bargaining guide on Carbon Management Plans</a:t>
            </a:r>
          </a:p>
          <a:p>
            <a:pPr>
              <a:defRPr/>
            </a:pPr>
            <a:endParaRPr lang="en-US" altLang="en-US" dirty="0" smtClean="0">
              <a:solidFill>
                <a:srgbClr val="000000"/>
              </a:solidFill>
            </a:endParaRPr>
          </a:p>
          <a:p>
            <a:pPr>
              <a:defRPr/>
            </a:pPr>
            <a:r>
              <a:rPr lang="en-US" altLang="en-US" dirty="0" smtClean="0">
                <a:solidFill>
                  <a:srgbClr val="000000"/>
                </a:solidFill>
              </a:rPr>
              <a:t>Key points:</a:t>
            </a:r>
          </a:p>
          <a:p>
            <a:pPr>
              <a:defRPr/>
            </a:pPr>
            <a:endParaRPr lang="en-US" altLang="en-US" dirty="0" smtClean="0">
              <a:solidFill>
                <a:srgbClr val="000000"/>
              </a:solidFill>
            </a:endParaRPr>
          </a:p>
          <a:p>
            <a:pPr marL="171450" indent="-171450">
              <a:buFont typeface="Arial" panose="020B0604020202020204" pitchFamily="34" charset="0"/>
              <a:buChar char="•"/>
              <a:defRPr/>
            </a:pPr>
            <a:r>
              <a:rPr lang="en-GB" altLang="en-US" dirty="0" smtClean="0">
                <a:solidFill>
                  <a:srgbClr val="000000"/>
                </a:solidFill>
              </a:rPr>
              <a:t>Establishing a Prospect response to the introduction of a carbon management plan (or policy) (CMP) is a legitimate focus for bargaining because </a:t>
            </a:r>
            <a:r>
              <a:rPr lang="en-GB" altLang="en-US" b="1" dirty="0" smtClean="0">
                <a:solidFill>
                  <a:srgbClr val="000000"/>
                </a:solidFill>
              </a:rPr>
              <a:t>it will affect daily working life</a:t>
            </a:r>
            <a:r>
              <a:rPr lang="en-GB" altLang="en-US" dirty="0" smtClean="0">
                <a:solidFill>
                  <a:srgbClr val="000000"/>
                </a:solidFill>
              </a:rPr>
              <a:t>. It is important that the operational implications of targets and policies are properly considered.</a:t>
            </a:r>
          </a:p>
          <a:p>
            <a:pPr marL="171450" indent="-171450">
              <a:buFont typeface="Arial" panose="020B0604020202020204" pitchFamily="34" charset="0"/>
              <a:buChar char="•"/>
              <a:defRPr/>
            </a:pPr>
            <a:endParaRPr lang="en-GB" altLang="en-US" dirty="0" smtClean="0">
              <a:solidFill>
                <a:srgbClr val="000000"/>
              </a:solidFill>
            </a:endParaRPr>
          </a:p>
          <a:p>
            <a:pPr marL="171450" indent="-171450">
              <a:buFont typeface="Arial" panose="020B0604020202020204" pitchFamily="34" charset="0"/>
              <a:buChar char="•"/>
              <a:defRPr/>
            </a:pPr>
            <a:r>
              <a:rPr lang="en-GB" altLang="en-US" dirty="0" smtClean="0">
                <a:solidFill>
                  <a:srgbClr val="000000"/>
                </a:solidFill>
              </a:rPr>
              <a:t>The guide aims to. </a:t>
            </a:r>
          </a:p>
          <a:p>
            <a:pPr marL="171450" indent="-171450">
              <a:buFont typeface="Arial" panose="020B0604020202020204" pitchFamily="34" charset="0"/>
              <a:buChar char="•"/>
              <a:defRPr/>
            </a:pPr>
            <a:endParaRPr lang="en-GB" altLang="en-US" dirty="0" smtClean="0">
              <a:solidFill>
                <a:srgbClr val="000000"/>
              </a:solidFill>
            </a:endParaRPr>
          </a:p>
          <a:p>
            <a:pPr marL="171450" indent="-171450">
              <a:buFont typeface="Arial" panose="020B0604020202020204" pitchFamily="34" charset="0"/>
              <a:buChar char="•"/>
              <a:defRPr/>
            </a:pPr>
            <a:r>
              <a:rPr lang="en-GB" altLang="en-US" dirty="0" smtClean="0">
                <a:solidFill>
                  <a:srgbClr val="000000"/>
                </a:solidFill>
              </a:rPr>
              <a:t>The guide looks at the impact on working practices and the bargaining considerations in relation to carbon reduction plans. </a:t>
            </a:r>
            <a:endParaRPr lang="en-GB" dirty="0"/>
          </a:p>
        </p:txBody>
      </p:sp>
      <p:sp>
        <p:nvSpPr>
          <p:cNvPr id="4" name="Slide Number Placeholder 3"/>
          <p:cNvSpPr>
            <a:spLocks noGrp="1"/>
          </p:cNvSpPr>
          <p:nvPr>
            <p:ph type="sldNum" sz="quarter" idx="5"/>
          </p:nvPr>
        </p:nvSpPr>
        <p:spPr/>
        <p:txBody>
          <a:bodyPr/>
          <a:lstStyle/>
          <a:p>
            <a:pPr>
              <a:defRPr/>
            </a:pPr>
            <a:fld id="{2E55BC60-2697-43FE-8F84-3C071D713A71}" type="slidenum">
              <a:rPr lang="en-GB" smtClean="0"/>
              <a:pPr>
                <a:defRPr/>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A0C5C77E-345D-4765-BDE6-13668445CC02}" type="slidenum">
              <a:rPr lang="en-GB" smtClean="0"/>
              <a:pPr>
                <a:defRPr/>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4266FD68-0F4F-4CC3-A873-B4E8E7D67BDE}" type="slidenum">
              <a:rPr lang="en-GB" smtClean="0"/>
              <a:pPr>
                <a:defRPr/>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2E830E61-EC4D-4D92-BBA3-684EE43F31F3}" type="slidenum">
              <a:rPr lang="en-GB" smtClean="0"/>
              <a:pPr>
                <a:defRPr/>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F49248BF-E72B-4938-917D-E27D3997A483}" type="slidenum">
              <a:rPr lang="en-GB" smtClean="0"/>
              <a:pPr>
                <a:defRPr/>
              </a:pPr>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2C57FE7C-3A06-4753-A254-71ED1F413A6B}" type="slidenum">
              <a:rPr lang="en-GB" smtClean="0"/>
              <a:pPr>
                <a:defRPr/>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1575" y="5262563"/>
            <a:ext cx="8826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1617663" y="5846763"/>
            <a:ext cx="5783262" cy="695325"/>
          </a:xfrm>
          <a:prstGeom prst="rect">
            <a:avLst/>
          </a:prstGeom>
        </p:spPr>
        <p:txBody>
          <a:bodyPr/>
          <a:lstStyle>
            <a:lvl1pPr algn="l" rtl="0" fontAlgn="base">
              <a:spcBef>
                <a:spcPct val="0"/>
              </a:spcBef>
              <a:spcAft>
                <a:spcPct val="0"/>
              </a:spcAft>
              <a:defRPr sz="3800" kern="1200">
                <a:solidFill>
                  <a:srgbClr val="07406C"/>
                </a:solidFill>
                <a:latin typeface="+mj-lt"/>
                <a:ea typeface="Geneva" charset="0"/>
                <a:cs typeface="Geneva" charset="0"/>
              </a:defRPr>
            </a:lvl1pPr>
            <a:lvl2pPr algn="l" rtl="0" fontAlgn="base">
              <a:spcBef>
                <a:spcPct val="0"/>
              </a:spcBef>
              <a:spcAft>
                <a:spcPct val="0"/>
              </a:spcAft>
              <a:defRPr sz="3800">
                <a:solidFill>
                  <a:schemeClr val="bg1"/>
                </a:solidFill>
                <a:latin typeface="Trebuchet MS" charset="0"/>
                <a:ea typeface="Geneva" charset="0"/>
                <a:cs typeface="Geneva" charset="0"/>
              </a:defRPr>
            </a:lvl2pPr>
            <a:lvl3pPr algn="l" rtl="0" fontAlgn="base">
              <a:spcBef>
                <a:spcPct val="0"/>
              </a:spcBef>
              <a:spcAft>
                <a:spcPct val="0"/>
              </a:spcAft>
              <a:defRPr sz="3800">
                <a:solidFill>
                  <a:schemeClr val="bg1"/>
                </a:solidFill>
                <a:latin typeface="Trebuchet MS" charset="0"/>
                <a:ea typeface="Geneva" charset="0"/>
                <a:cs typeface="Geneva" charset="0"/>
              </a:defRPr>
            </a:lvl3pPr>
            <a:lvl4pPr algn="l" rtl="0" fontAlgn="base">
              <a:spcBef>
                <a:spcPct val="0"/>
              </a:spcBef>
              <a:spcAft>
                <a:spcPct val="0"/>
              </a:spcAft>
              <a:defRPr sz="3800">
                <a:solidFill>
                  <a:schemeClr val="bg1"/>
                </a:solidFill>
                <a:latin typeface="Trebuchet MS" charset="0"/>
                <a:ea typeface="Geneva" charset="0"/>
                <a:cs typeface="Geneva" charset="0"/>
              </a:defRPr>
            </a:lvl4pPr>
            <a:lvl5pPr algn="l" rtl="0" fontAlgn="base">
              <a:spcBef>
                <a:spcPct val="0"/>
              </a:spcBef>
              <a:spcAft>
                <a:spcPct val="0"/>
              </a:spcAft>
              <a:defRPr sz="3800">
                <a:solidFill>
                  <a:schemeClr val="bg1"/>
                </a:solidFill>
                <a:latin typeface="Trebuchet MS" charset="0"/>
                <a:ea typeface="Geneva" charset="0"/>
                <a:cs typeface="Geneva" charset="0"/>
              </a:defRPr>
            </a:lvl5pPr>
            <a:lvl6pPr marL="457200" algn="l" rtl="0" fontAlgn="base">
              <a:spcBef>
                <a:spcPct val="0"/>
              </a:spcBef>
              <a:spcAft>
                <a:spcPct val="0"/>
              </a:spcAft>
              <a:defRPr sz="3800">
                <a:solidFill>
                  <a:schemeClr val="bg1"/>
                </a:solidFill>
                <a:latin typeface="Trebuchet MS" charset="0"/>
                <a:ea typeface="Geneva" charset="0"/>
                <a:cs typeface="Geneva" charset="0"/>
              </a:defRPr>
            </a:lvl6pPr>
            <a:lvl7pPr marL="914400" algn="l" rtl="0" fontAlgn="base">
              <a:spcBef>
                <a:spcPct val="0"/>
              </a:spcBef>
              <a:spcAft>
                <a:spcPct val="0"/>
              </a:spcAft>
              <a:defRPr sz="3800">
                <a:solidFill>
                  <a:schemeClr val="bg1"/>
                </a:solidFill>
                <a:latin typeface="Trebuchet MS" charset="0"/>
                <a:ea typeface="Geneva" charset="0"/>
                <a:cs typeface="Geneva" charset="0"/>
              </a:defRPr>
            </a:lvl7pPr>
            <a:lvl8pPr marL="1371600" algn="l" rtl="0" fontAlgn="base">
              <a:spcBef>
                <a:spcPct val="0"/>
              </a:spcBef>
              <a:spcAft>
                <a:spcPct val="0"/>
              </a:spcAft>
              <a:defRPr sz="3800">
                <a:solidFill>
                  <a:schemeClr val="bg1"/>
                </a:solidFill>
                <a:latin typeface="Trebuchet MS" charset="0"/>
                <a:ea typeface="Geneva" charset="0"/>
                <a:cs typeface="Geneva" charset="0"/>
              </a:defRPr>
            </a:lvl8pPr>
            <a:lvl9pPr marL="1828800" algn="l" rtl="0" fontAlgn="base">
              <a:spcBef>
                <a:spcPct val="0"/>
              </a:spcBef>
              <a:spcAft>
                <a:spcPct val="0"/>
              </a:spcAft>
              <a:defRPr sz="3800">
                <a:solidFill>
                  <a:schemeClr val="bg1"/>
                </a:solidFill>
                <a:latin typeface="Trebuchet MS" charset="0"/>
                <a:ea typeface="Geneva" charset="0"/>
                <a:cs typeface="Geneva" charset="0"/>
              </a:defRPr>
            </a:lvl9pPr>
          </a:lstStyle>
          <a:p>
            <a:pPr>
              <a:defRPr/>
            </a:pPr>
            <a:r>
              <a:rPr lang="en-US" sz="2000" dirty="0" smtClean="0"/>
              <a:t>union for professionals</a:t>
            </a:r>
            <a:endParaRPr lang="en-US" sz="2000" dirty="0"/>
          </a:p>
        </p:txBody>
      </p:sp>
      <p:sp>
        <p:nvSpPr>
          <p:cNvPr id="5" name="Title 1"/>
          <p:cNvSpPr>
            <a:spLocks noGrp="1"/>
          </p:cNvSpPr>
          <p:nvPr>
            <p:ph type="ctrTitle"/>
          </p:nvPr>
        </p:nvSpPr>
        <p:spPr>
          <a:xfrm>
            <a:off x="1617577" y="1775941"/>
            <a:ext cx="6786648" cy="1353319"/>
          </a:xfrm>
        </p:spPr>
        <p:txBody>
          <a:bodyPr/>
          <a:lstStyle>
            <a:lvl1pPr algn="l">
              <a:defRPr sz="6000">
                <a:solidFill>
                  <a:srgbClr val="07406C"/>
                </a:solidFill>
              </a:defRPr>
            </a:lvl1pPr>
          </a:lstStyle>
          <a:p>
            <a:r>
              <a:rPr lang="en-GB" dirty="0" smtClean="0"/>
              <a:t>Click to edit Master title style</a:t>
            </a:r>
            <a:endParaRPr dirty="0"/>
          </a:p>
        </p:txBody>
      </p:sp>
      <p:sp>
        <p:nvSpPr>
          <p:cNvPr id="6" name="Subtitle 2"/>
          <p:cNvSpPr>
            <a:spLocks noGrp="1"/>
          </p:cNvSpPr>
          <p:nvPr>
            <p:ph type="subTitle" idx="1"/>
          </p:nvPr>
        </p:nvSpPr>
        <p:spPr>
          <a:xfrm>
            <a:off x="1617579" y="3129259"/>
            <a:ext cx="6786649" cy="2256008"/>
          </a:xfrm>
        </p:spPr>
        <p:txBody>
          <a:bodyPr>
            <a:normAutofit/>
          </a:bodyPr>
          <a:lstStyle>
            <a:lvl1pPr marL="0" indent="0" algn="l">
              <a:spcBef>
                <a:spcPts val="1200"/>
              </a:spcBef>
              <a:spcAft>
                <a:spcPts val="0"/>
              </a:spcAft>
              <a:buNone/>
              <a:defRPr sz="3200" i="0" baseline="0">
                <a:solidFill>
                  <a:srgbClr val="07406C"/>
                </a:solidFill>
              </a:defRPr>
            </a:lvl1pPr>
            <a:lvl2pPr marL="457200" indent="0" algn="ctr">
              <a:buNone/>
              <a:defRPr>
                <a:solidFill>
                  <a:srgbClr val="07406C"/>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p>
        </p:txBody>
      </p:sp>
    </p:spTree>
    <p:extLst>
      <p:ext uri="{BB962C8B-B14F-4D97-AF65-F5344CB8AC3E}">
        <p14:creationId xmlns:p14="http://schemas.microsoft.com/office/powerpoint/2010/main" val="146862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1575" y="5262563"/>
            <a:ext cx="8826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userDrawn="1"/>
        </p:nvSpPr>
        <p:spPr>
          <a:xfrm>
            <a:off x="1617663" y="5846763"/>
            <a:ext cx="5783262" cy="695325"/>
          </a:xfrm>
          <a:prstGeom prst="rect">
            <a:avLst/>
          </a:prstGeom>
        </p:spPr>
        <p:txBody>
          <a:bodyPr/>
          <a:lstStyle>
            <a:lvl1pPr algn="l" rtl="0" fontAlgn="base">
              <a:spcBef>
                <a:spcPct val="0"/>
              </a:spcBef>
              <a:spcAft>
                <a:spcPct val="0"/>
              </a:spcAft>
              <a:defRPr sz="3800" kern="1200">
                <a:solidFill>
                  <a:srgbClr val="07406C"/>
                </a:solidFill>
                <a:latin typeface="+mj-lt"/>
                <a:ea typeface="Geneva" charset="0"/>
                <a:cs typeface="Geneva" charset="0"/>
              </a:defRPr>
            </a:lvl1pPr>
            <a:lvl2pPr algn="l" rtl="0" fontAlgn="base">
              <a:spcBef>
                <a:spcPct val="0"/>
              </a:spcBef>
              <a:spcAft>
                <a:spcPct val="0"/>
              </a:spcAft>
              <a:defRPr sz="3800">
                <a:solidFill>
                  <a:schemeClr val="bg1"/>
                </a:solidFill>
                <a:latin typeface="Trebuchet MS" charset="0"/>
                <a:ea typeface="Geneva" charset="0"/>
                <a:cs typeface="Geneva" charset="0"/>
              </a:defRPr>
            </a:lvl2pPr>
            <a:lvl3pPr algn="l" rtl="0" fontAlgn="base">
              <a:spcBef>
                <a:spcPct val="0"/>
              </a:spcBef>
              <a:spcAft>
                <a:spcPct val="0"/>
              </a:spcAft>
              <a:defRPr sz="3800">
                <a:solidFill>
                  <a:schemeClr val="bg1"/>
                </a:solidFill>
                <a:latin typeface="Trebuchet MS" charset="0"/>
                <a:ea typeface="Geneva" charset="0"/>
                <a:cs typeface="Geneva" charset="0"/>
              </a:defRPr>
            </a:lvl3pPr>
            <a:lvl4pPr algn="l" rtl="0" fontAlgn="base">
              <a:spcBef>
                <a:spcPct val="0"/>
              </a:spcBef>
              <a:spcAft>
                <a:spcPct val="0"/>
              </a:spcAft>
              <a:defRPr sz="3800">
                <a:solidFill>
                  <a:schemeClr val="bg1"/>
                </a:solidFill>
                <a:latin typeface="Trebuchet MS" charset="0"/>
                <a:ea typeface="Geneva" charset="0"/>
                <a:cs typeface="Geneva" charset="0"/>
              </a:defRPr>
            </a:lvl4pPr>
            <a:lvl5pPr algn="l" rtl="0" fontAlgn="base">
              <a:spcBef>
                <a:spcPct val="0"/>
              </a:spcBef>
              <a:spcAft>
                <a:spcPct val="0"/>
              </a:spcAft>
              <a:defRPr sz="3800">
                <a:solidFill>
                  <a:schemeClr val="bg1"/>
                </a:solidFill>
                <a:latin typeface="Trebuchet MS" charset="0"/>
                <a:ea typeface="Geneva" charset="0"/>
                <a:cs typeface="Geneva" charset="0"/>
              </a:defRPr>
            </a:lvl5pPr>
            <a:lvl6pPr marL="457200" algn="l" rtl="0" fontAlgn="base">
              <a:spcBef>
                <a:spcPct val="0"/>
              </a:spcBef>
              <a:spcAft>
                <a:spcPct val="0"/>
              </a:spcAft>
              <a:defRPr sz="3800">
                <a:solidFill>
                  <a:schemeClr val="bg1"/>
                </a:solidFill>
                <a:latin typeface="Trebuchet MS" charset="0"/>
                <a:ea typeface="Geneva" charset="0"/>
                <a:cs typeface="Geneva" charset="0"/>
              </a:defRPr>
            </a:lvl6pPr>
            <a:lvl7pPr marL="914400" algn="l" rtl="0" fontAlgn="base">
              <a:spcBef>
                <a:spcPct val="0"/>
              </a:spcBef>
              <a:spcAft>
                <a:spcPct val="0"/>
              </a:spcAft>
              <a:defRPr sz="3800">
                <a:solidFill>
                  <a:schemeClr val="bg1"/>
                </a:solidFill>
                <a:latin typeface="Trebuchet MS" charset="0"/>
                <a:ea typeface="Geneva" charset="0"/>
                <a:cs typeface="Geneva" charset="0"/>
              </a:defRPr>
            </a:lvl7pPr>
            <a:lvl8pPr marL="1371600" algn="l" rtl="0" fontAlgn="base">
              <a:spcBef>
                <a:spcPct val="0"/>
              </a:spcBef>
              <a:spcAft>
                <a:spcPct val="0"/>
              </a:spcAft>
              <a:defRPr sz="3800">
                <a:solidFill>
                  <a:schemeClr val="bg1"/>
                </a:solidFill>
                <a:latin typeface="Trebuchet MS" charset="0"/>
                <a:ea typeface="Geneva" charset="0"/>
                <a:cs typeface="Geneva" charset="0"/>
              </a:defRPr>
            </a:lvl8pPr>
            <a:lvl9pPr marL="1828800" algn="l" rtl="0" fontAlgn="base">
              <a:spcBef>
                <a:spcPct val="0"/>
              </a:spcBef>
              <a:spcAft>
                <a:spcPct val="0"/>
              </a:spcAft>
              <a:defRPr sz="3800">
                <a:solidFill>
                  <a:schemeClr val="bg1"/>
                </a:solidFill>
                <a:latin typeface="Trebuchet MS" charset="0"/>
                <a:ea typeface="Geneva" charset="0"/>
                <a:cs typeface="Geneva" charset="0"/>
              </a:defRPr>
            </a:lvl9pPr>
          </a:lstStyle>
          <a:p>
            <a:pPr>
              <a:defRPr/>
            </a:pPr>
            <a:r>
              <a:rPr lang="en-US" sz="2000" dirty="0" smtClean="0"/>
              <a:t>union for professionals</a:t>
            </a:r>
            <a:endParaRPr lang="en-US" sz="2000" dirty="0"/>
          </a:p>
        </p:txBody>
      </p:sp>
    </p:spTree>
    <p:extLst>
      <p:ext uri="{BB962C8B-B14F-4D97-AF65-F5344CB8AC3E}">
        <p14:creationId xmlns:p14="http://schemas.microsoft.com/office/powerpoint/2010/main" val="3833966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464" y="590549"/>
            <a:ext cx="3657600" cy="1162051"/>
          </a:xfrm>
        </p:spPr>
        <p:txBody>
          <a:bodyPr/>
          <a:lstStyle>
            <a:lvl1pPr algn="ctr">
              <a:defRPr sz="3600" b="0">
                <a:solidFill>
                  <a:srgbClr val="07406C"/>
                </a:solidFill>
              </a:defRPr>
            </a:lvl1pPr>
          </a:lstStyle>
          <a:p>
            <a:r>
              <a:rPr lang="en-GB" smtClean="0"/>
              <a:t>Click to edit Master title style</a:t>
            </a:r>
            <a:endParaRPr/>
          </a:p>
        </p:txBody>
      </p:sp>
      <p:sp>
        <p:nvSpPr>
          <p:cNvPr id="3" name="Content Placeholder 2"/>
          <p:cNvSpPr>
            <a:spLocks noGrp="1"/>
          </p:cNvSpPr>
          <p:nvPr>
            <p:ph idx="1"/>
          </p:nvPr>
        </p:nvSpPr>
        <p:spPr>
          <a:xfrm>
            <a:off x="4693023" y="739589"/>
            <a:ext cx="3657600" cy="5308787"/>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779464" y="1816101"/>
            <a:ext cx="3657600" cy="3822700"/>
          </a:xfrm>
        </p:spPr>
        <p:txBody>
          <a:bodyPr>
            <a:normAutofit/>
          </a:bodyPr>
          <a:lstStyle>
            <a:lvl1pPr marL="0" indent="0" algn="ctr">
              <a:spcBef>
                <a:spcPts val="600"/>
              </a:spcBef>
              <a:buNone/>
              <a:defRPr sz="1800">
                <a:solidFill>
                  <a:srgbClr val="07406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81000" y="6288088"/>
            <a:ext cx="1887538" cy="365125"/>
          </a:xfrm>
          <a:prstGeom prst="rect">
            <a:avLst/>
          </a:prstGeom>
        </p:spPr>
        <p:txBody>
          <a:bodyPr/>
          <a:lstStyle>
            <a:lvl1pPr>
              <a:defRPr>
                <a:solidFill>
                  <a:srgbClr val="07406C"/>
                </a:solidFill>
                <a:latin typeface="Verdana" pitchFamily="34" charset="0"/>
                <a:ea typeface="+mn-ea"/>
                <a:cs typeface="+mn-cs"/>
              </a:defRPr>
            </a:lvl1pPr>
          </a:lstStyle>
          <a:p>
            <a:pPr>
              <a:defRPr/>
            </a:pPr>
            <a:fld id="{4B674E45-B426-42A2-B85B-D1A989493D1B}" type="datetimeFigureOut">
              <a:rPr lang="en-US"/>
              <a:pPr>
                <a:defRPr/>
              </a:pPr>
              <a:t>3/18/2016</a:t>
            </a:fld>
            <a:endParaRPr lang="en-US"/>
          </a:p>
        </p:txBody>
      </p:sp>
      <p:sp>
        <p:nvSpPr>
          <p:cNvPr id="6" name="Footer Placeholder 5"/>
          <p:cNvSpPr>
            <a:spLocks noGrp="1"/>
          </p:cNvSpPr>
          <p:nvPr>
            <p:ph type="ftr" sz="quarter" idx="11"/>
          </p:nvPr>
        </p:nvSpPr>
        <p:spPr>
          <a:xfrm>
            <a:off x="3305175" y="6288088"/>
            <a:ext cx="5238750" cy="365125"/>
          </a:xfrm>
          <a:prstGeom prst="rect">
            <a:avLst/>
          </a:prstGeom>
        </p:spPr>
        <p:txBody>
          <a:bodyPr/>
          <a:lstStyle>
            <a:lvl1pPr>
              <a:defRPr>
                <a:solidFill>
                  <a:srgbClr val="07406C"/>
                </a:solidFill>
                <a:latin typeface="Verdana" pitchFamily="34" charset="0"/>
                <a:ea typeface="+mn-ea"/>
                <a:cs typeface="+mn-cs"/>
              </a:defRPr>
            </a:lvl1pPr>
          </a:lstStyle>
          <a:p>
            <a:pPr>
              <a:defRPr/>
            </a:pPr>
            <a:endParaRPr lang="en-US"/>
          </a:p>
        </p:txBody>
      </p:sp>
      <p:sp>
        <p:nvSpPr>
          <p:cNvPr id="7" name="Slide Number Placeholder 6"/>
          <p:cNvSpPr>
            <a:spLocks noGrp="1"/>
          </p:cNvSpPr>
          <p:nvPr>
            <p:ph type="sldNum" sz="quarter" idx="12"/>
          </p:nvPr>
        </p:nvSpPr>
        <p:spPr>
          <a:xfrm>
            <a:off x="8404225" y="219075"/>
            <a:ext cx="493713" cy="365125"/>
          </a:xfrm>
          <a:prstGeom prst="rect">
            <a:avLst/>
          </a:prstGeom>
        </p:spPr>
        <p:txBody>
          <a:bodyPr/>
          <a:lstStyle>
            <a:lvl1pPr>
              <a:defRPr>
                <a:solidFill>
                  <a:srgbClr val="07406C"/>
                </a:solidFill>
                <a:latin typeface="Verdana" charset="0"/>
                <a:cs typeface="+mn-cs"/>
              </a:defRPr>
            </a:lvl1pPr>
          </a:lstStyle>
          <a:p>
            <a:pPr>
              <a:defRPr/>
            </a:pPr>
            <a:fld id="{408B6843-006A-4E04-95AE-CAFEBF2C32C9}" type="slidenum">
              <a:rPr lang="en-US"/>
              <a:pPr>
                <a:defRPr/>
              </a:pPr>
              <a:t>‹#›</a:t>
            </a:fld>
            <a:endParaRPr lang="en-US"/>
          </a:p>
        </p:txBody>
      </p:sp>
    </p:spTree>
    <p:extLst>
      <p:ext uri="{BB962C8B-B14F-4D97-AF65-F5344CB8AC3E}">
        <p14:creationId xmlns:p14="http://schemas.microsoft.com/office/powerpoint/2010/main" val="1591399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0" y="533400"/>
            <a:ext cx="4476750" cy="1252539"/>
          </a:xfrm>
        </p:spPr>
        <p:txBody>
          <a:bodyPr/>
          <a:lstStyle>
            <a:lvl1pPr algn="l">
              <a:defRPr sz="3600" b="0">
                <a:solidFill>
                  <a:srgbClr val="07406C"/>
                </a:solidFill>
              </a:defRPr>
            </a:lvl1pPr>
          </a:lstStyle>
          <a:p>
            <a:r>
              <a:rPr lang="en-GB" smtClean="0"/>
              <a:t>Click to edit Master title style</a:t>
            </a:r>
            <a:endParaRPr/>
          </a:p>
        </p:txBody>
      </p:sp>
      <p:sp>
        <p:nvSpPr>
          <p:cNvPr id="4" name="Text Placeholder 3"/>
          <p:cNvSpPr>
            <a:spLocks noGrp="1"/>
          </p:cNvSpPr>
          <p:nvPr>
            <p:ph type="body" sz="half" idx="2"/>
          </p:nvPr>
        </p:nvSpPr>
        <p:spPr>
          <a:xfrm>
            <a:off x="3886126" y="1828800"/>
            <a:ext cx="4474539" cy="3810000"/>
          </a:xfrm>
        </p:spPr>
        <p:txBody>
          <a:bodyPr>
            <a:normAutofit/>
          </a:bodyPr>
          <a:lstStyle>
            <a:lvl1pPr marL="0" indent="0">
              <a:spcBef>
                <a:spcPts val="600"/>
              </a:spcBef>
              <a:buNone/>
              <a:defRPr sz="1800">
                <a:solidFill>
                  <a:srgbClr val="07406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3" name="Picture Placeholder 2"/>
          <p:cNvSpPr>
            <a:spLocks noGrp="1"/>
          </p:cNvSpPr>
          <p:nvPr>
            <p:ph type="pic" idx="1"/>
          </p:nvPr>
        </p:nvSpPr>
        <p:spPr>
          <a:xfrm flipH="1">
            <a:off x="188255" y="179292"/>
            <a:ext cx="3281087" cy="6483096"/>
          </a:xfrm>
          <a:prstGeom prst="round1Rect">
            <a:avLst>
              <a:gd name="adj" fmla="val 17325"/>
            </a:avLst>
          </a:prstGeom>
          <a:blipFill dpi="0" rotWithShape="0">
            <a:blip r:embed="rId2"/>
            <a:srcRect/>
            <a:stretch>
              <a:fillRect/>
            </a:stretch>
          </a:blipFill>
          <a:ln w="28575">
            <a:solidFill>
              <a:schemeClr val="bg1"/>
            </a:solidFill>
          </a:ln>
        </p:spPr>
        <p:txBody>
          <a:bodyPr rtlCol="0">
            <a:normAutofit/>
          </a:bodyPr>
          <a:lstStyle>
            <a:lvl1pPr marL="0" indent="0">
              <a:buNone/>
              <a:defRPr sz="3200">
                <a:solidFill>
                  <a:srgbClr val="07406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noProof="0"/>
          </a:p>
        </p:txBody>
      </p:sp>
      <p:sp>
        <p:nvSpPr>
          <p:cNvPr id="5" name="Date Placeholder 4"/>
          <p:cNvSpPr>
            <a:spLocks noGrp="1"/>
          </p:cNvSpPr>
          <p:nvPr>
            <p:ph type="dt" sz="half" idx="10"/>
          </p:nvPr>
        </p:nvSpPr>
        <p:spPr>
          <a:xfrm>
            <a:off x="3886200" y="6288088"/>
            <a:ext cx="1887538" cy="365125"/>
          </a:xfrm>
          <a:prstGeom prst="rect">
            <a:avLst/>
          </a:prstGeom>
        </p:spPr>
        <p:txBody>
          <a:bodyPr/>
          <a:lstStyle>
            <a:lvl1pPr>
              <a:defRPr>
                <a:solidFill>
                  <a:srgbClr val="07406C"/>
                </a:solidFill>
                <a:latin typeface="Verdana" pitchFamily="34" charset="0"/>
                <a:ea typeface="+mn-ea"/>
                <a:cs typeface="+mn-cs"/>
              </a:defRPr>
            </a:lvl1pPr>
          </a:lstStyle>
          <a:p>
            <a:pPr>
              <a:defRPr/>
            </a:pPr>
            <a:fld id="{6DE05616-F6E1-4696-8E96-175325C425E1}" type="datetimeFigureOut">
              <a:rPr lang="en-US"/>
              <a:pPr>
                <a:defRPr/>
              </a:pPr>
              <a:t>3/18/2016</a:t>
            </a:fld>
            <a:endParaRPr lang="en-US"/>
          </a:p>
        </p:txBody>
      </p:sp>
      <p:sp>
        <p:nvSpPr>
          <p:cNvPr id="6" name="Footer Placeholder 5"/>
          <p:cNvSpPr>
            <a:spLocks noGrp="1"/>
          </p:cNvSpPr>
          <p:nvPr>
            <p:ph type="ftr" sz="quarter" idx="11"/>
          </p:nvPr>
        </p:nvSpPr>
        <p:spPr>
          <a:xfrm>
            <a:off x="5867400" y="6288088"/>
            <a:ext cx="2676525" cy="365125"/>
          </a:xfrm>
          <a:prstGeom prst="rect">
            <a:avLst/>
          </a:prstGeom>
        </p:spPr>
        <p:txBody>
          <a:bodyPr/>
          <a:lstStyle>
            <a:lvl1pPr>
              <a:defRPr>
                <a:solidFill>
                  <a:srgbClr val="07406C"/>
                </a:solidFill>
                <a:latin typeface="Verdana" pitchFamily="34" charset="0"/>
                <a:ea typeface="+mn-ea"/>
                <a:cs typeface="+mn-cs"/>
              </a:defRPr>
            </a:lvl1pPr>
          </a:lstStyle>
          <a:p>
            <a:pPr>
              <a:defRPr/>
            </a:pPr>
            <a:endParaRPr lang="en-US"/>
          </a:p>
        </p:txBody>
      </p:sp>
    </p:spTree>
    <p:extLst>
      <p:ext uri="{BB962C8B-B14F-4D97-AF65-F5344CB8AC3E}">
        <p14:creationId xmlns:p14="http://schemas.microsoft.com/office/powerpoint/2010/main" val="2905239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4710953" y="533400"/>
            <a:ext cx="3657600" cy="1252539"/>
          </a:xfrm>
        </p:spPr>
        <p:txBody>
          <a:bodyPr/>
          <a:lstStyle>
            <a:lvl1pPr algn="l">
              <a:defRPr sz="3600" b="0">
                <a:solidFill>
                  <a:srgbClr val="07406C"/>
                </a:solidFill>
              </a:defRPr>
            </a:lvl1pPr>
          </a:lstStyle>
          <a:p>
            <a:r>
              <a:rPr lang="en-GB" smtClean="0"/>
              <a:t>Click to edit Master title style</a:t>
            </a:r>
            <a:endParaRPr/>
          </a:p>
        </p:txBody>
      </p:sp>
      <p:sp>
        <p:nvSpPr>
          <p:cNvPr id="3" name="Picture Placeholder 2"/>
          <p:cNvSpPr>
            <a:spLocks noGrp="1"/>
          </p:cNvSpPr>
          <p:nvPr>
            <p:ph type="pic" idx="1"/>
          </p:nvPr>
        </p:nvSpPr>
        <p:spPr>
          <a:xfrm flipH="1">
            <a:off x="596153" y="1600201"/>
            <a:ext cx="3657600" cy="3657601"/>
          </a:xfrm>
          <a:prstGeom prst="ellipse">
            <a:avLst/>
          </a:prstGeom>
          <a:blipFill dpi="0" rotWithShape="0">
            <a:blip r:embed="rId2" cstate="print"/>
            <a:srcRect/>
            <a:stretch>
              <a:fillRect/>
            </a:stretch>
          </a:blipFill>
          <a:ln w="28575">
            <a:solidFill>
              <a:schemeClr val="bg1"/>
            </a:solidFill>
          </a:ln>
        </p:spPr>
        <p:txBody>
          <a:bodyPr rtlCol="0">
            <a:normAutofit/>
          </a:bodyPr>
          <a:lstStyle>
            <a:lvl1pPr marL="0" indent="0">
              <a:buNone/>
              <a:defRPr sz="3200">
                <a:solidFill>
                  <a:srgbClr val="07406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noProof="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solidFill>
                  <a:srgbClr val="07406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81000" y="6288088"/>
            <a:ext cx="1865313" cy="365125"/>
          </a:xfrm>
          <a:prstGeom prst="rect">
            <a:avLst/>
          </a:prstGeom>
        </p:spPr>
        <p:txBody>
          <a:bodyPr/>
          <a:lstStyle>
            <a:lvl1pPr>
              <a:defRPr>
                <a:solidFill>
                  <a:srgbClr val="07406C"/>
                </a:solidFill>
                <a:latin typeface="Verdana" pitchFamily="34" charset="0"/>
                <a:ea typeface="+mn-ea"/>
                <a:cs typeface="+mn-cs"/>
              </a:defRPr>
            </a:lvl1pPr>
          </a:lstStyle>
          <a:p>
            <a:pPr>
              <a:defRPr/>
            </a:pPr>
            <a:fld id="{27459D63-F39D-4748-B980-332408DD8F6B}" type="datetimeFigureOut">
              <a:rPr lang="en-US"/>
              <a:pPr>
                <a:defRPr/>
              </a:pPr>
              <a:t>3/18/2016</a:t>
            </a:fld>
            <a:endParaRPr lang="en-US"/>
          </a:p>
        </p:txBody>
      </p:sp>
      <p:sp>
        <p:nvSpPr>
          <p:cNvPr id="6" name="Footer Placeholder 5"/>
          <p:cNvSpPr>
            <a:spLocks noGrp="1"/>
          </p:cNvSpPr>
          <p:nvPr>
            <p:ph type="ftr" sz="quarter" idx="11"/>
          </p:nvPr>
        </p:nvSpPr>
        <p:spPr>
          <a:xfrm>
            <a:off x="3325813" y="6288088"/>
            <a:ext cx="5218112" cy="365125"/>
          </a:xfrm>
          <a:prstGeom prst="rect">
            <a:avLst/>
          </a:prstGeom>
        </p:spPr>
        <p:txBody>
          <a:bodyPr/>
          <a:lstStyle>
            <a:lvl1pPr>
              <a:defRPr>
                <a:solidFill>
                  <a:srgbClr val="07406C"/>
                </a:solidFill>
                <a:latin typeface="Verdana" pitchFamily="34" charset="0"/>
                <a:ea typeface="+mn-ea"/>
                <a:cs typeface="+mn-cs"/>
              </a:defRPr>
            </a:lvl1pPr>
          </a:lstStyle>
          <a:p>
            <a:pPr>
              <a:defRPr/>
            </a:pPr>
            <a:endParaRPr lang="en-US"/>
          </a:p>
        </p:txBody>
      </p:sp>
    </p:spTree>
    <p:extLst>
      <p:ext uri="{BB962C8B-B14F-4D97-AF65-F5344CB8AC3E}">
        <p14:creationId xmlns:p14="http://schemas.microsoft.com/office/powerpoint/2010/main" val="1144550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808040" y="3778624"/>
            <a:ext cx="7560515" cy="1102659"/>
          </a:xfrm>
        </p:spPr>
        <p:txBody>
          <a:bodyPr/>
          <a:lstStyle>
            <a:lvl1pPr algn="l">
              <a:defRPr sz="3600" b="0">
                <a:solidFill>
                  <a:srgbClr val="07406C"/>
                </a:solidFill>
              </a:defRPr>
            </a:lvl1pPr>
          </a:lstStyle>
          <a:p>
            <a:r>
              <a:rPr lang="en-GB" smtClean="0"/>
              <a:t>Click to edit Master title style</a:t>
            </a:r>
            <a:endParaRPr/>
          </a:p>
        </p:txBody>
      </p:sp>
      <p:sp>
        <p:nvSpPr>
          <p:cNvPr id="3" name="Picture Placeholder 2"/>
          <p:cNvSpPr>
            <a:spLocks noGrp="1"/>
          </p:cNvSpPr>
          <p:nvPr>
            <p:ph type="pic" idx="1"/>
          </p:nvPr>
        </p:nvSpPr>
        <p:spPr>
          <a:xfrm flipH="1">
            <a:off x="871584" y="762000"/>
            <a:ext cx="7427726" cy="2989731"/>
          </a:xfrm>
          <a:prstGeom prst="roundRect">
            <a:avLst>
              <a:gd name="adj" fmla="val 7476"/>
            </a:avLst>
          </a:prstGeom>
          <a:blipFill dpi="0" rotWithShape="0">
            <a:blip r:embed="rId2"/>
            <a:srcRect/>
            <a:stretch>
              <a:fillRect/>
            </a:stretch>
          </a:blipFill>
          <a:ln w="28575">
            <a:solidFill>
              <a:schemeClr val="bg1"/>
            </a:solidFill>
          </a:ln>
        </p:spPr>
        <p:txBody>
          <a:bodyPr rtlCol="0">
            <a:normAutofit/>
          </a:bodyPr>
          <a:lstStyle>
            <a:lvl1pPr marL="0" indent="0">
              <a:buNone/>
              <a:defRPr sz="3200">
                <a:solidFill>
                  <a:srgbClr val="07406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noProof="0"/>
          </a:p>
        </p:txBody>
      </p:sp>
      <p:sp>
        <p:nvSpPr>
          <p:cNvPr id="4" name="Text Placeholder 3"/>
          <p:cNvSpPr>
            <a:spLocks noGrp="1"/>
          </p:cNvSpPr>
          <p:nvPr>
            <p:ph type="body" sz="half" idx="2"/>
          </p:nvPr>
        </p:nvSpPr>
        <p:spPr>
          <a:xfrm>
            <a:off x="808036" y="4827494"/>
            <a:ext cx="7559977" cy="1220881"/>
          </a:xfrm>
        </p:spPr>
        <p:txBody>
          <a:bodyPr>
            <a:normAutofit/>
          </a:bodyPr>
          <a:lstStyle>
            <a:lvl1pPr marL="0" indent="0">
              <a:spcBef>
                <a:spcPts val="300"/>
              </a:spcBef>
              <a:buNone/>
              <a:defRPr sz="1800">
                <a:solidFill>
                  <a:srgbClr val="07406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81000" y="6288088"/>
            <a:ext cx="1865313" cy="365125"/>
          </a:xfrm>
          <a:prstGeom prst="rect">
            <a:avLst/>
          </a:prstGeom>
        </p:spPr>
        <p:txBody>
          <a:bodyPr/>
          <a:lstStyle>
            <a:lvl1pPr>
              <a:defRPr>
                <a:solidFill>
                  <a:srgbClr val="07406C"/>
                </a:solidFill>
                <a:latin typeface="Verdana" pitchFamily="34" charset="0"/>
                <a:ea typeface="+mn-ea"/>
                <a:cs typeface="+mn-cs"/>
              </a:defRPr>
            </a:lvl1pPr>
          </a:lstStyle>
          <a:p>
            <a:pPr>
              <a:defRPr/>
            </a:pPr>
            <a:fld id="{888DD34B-C022-45EC-AD9C-E88A789754D6}" type="datetimeFigureOut">
              <a:rPr lang="en-US"/>
              <a:pPr>
                <a:defRPr/>
              </a:pPr>
              <a:t>3/18/2016</a:t>
            </a:fld>
            <a:endParaRPr lang="en-US"/>
          </a:p>
        </p:txBody>
      </p:sp>
      <p:sp>
        <p:nvSpPr>
          <p:cNvPr id="6" name="Footer Placeholder 5"/>
          <p:cNvSpPr>
            <a:spLocks noGrp="1"/>
          </p:cNvSpPr>
          <p:nvPr>
            <p:ph type="ftr" sz="quarter" idx="11"/>
          </p:nvPr>
        </p:nvSpPr>
        <p:spPr>
          <a:xfrm>
            <a:off x="3325813" y="6288088"/>
            <a:ext cx="5218112" cy="365125"/>
          </a:xfrm>
          <a:prstGeom prst="rect">
            <a:avLst/>
          </a:prstGeom>
        </p:spPr>
        <p:txBody>
          <a:bodyPr/>
          <a:lstStyle>
            <a:lvl1pPr>
              <a:defRPr>
                <a:solidFill>
                  <a:srgbClr val="07406C"/>
                </a:solidFill>
                <a:latin typeface="Verdana" pitchFamily="34" charset="0"/>
                <a:ea typeface="+mn-ea"/>
                <a:cs typeface="+mn-cs"/>
              </a:defRPr>
            </a:lvl1pPr>
          </a:lstStyle>
          <a:p>
            <a:pPr>
              <a:defRPr/>
            </a:pPr>
            <a:endParaRPr lang="en-US"/>
          </a:p>
        </p:txBody>
      </p:sp>
    </p:spTree>
    <p:extLst>
      <p:ext uri="{BB962C8B-B14F-4D97-AF65-F5344CB8AC3E}">
        <p14:creationId xmlns:p14="http://schemas.microsoft.com/office/powerpoint/2010/main" val="4226583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7406C"/>
                </a:solidFill>
              </a:defRPr>
            </a:lvl1p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1pPr>
              <a:defRPr>
                <a:solidFill>
                  <a:srgbClr val="07406C"/>
                </a:solidFill>
              </a:defRPr>
            </a:lvl1pPr>
            <a:lvl2pPr>
              <a:defRPr>
                <a:solidFill>
                  <a:srgbClr val="07406C"/>
                </a:solidFill>
              </a:defRPr>
            </a:lvl2pPr>
            <a:lvl3pPr>
              <a:defRPr>
                <a:solidFill>
                  <a:srgbClr val="07406C"/>
                </a:solidFill>
              </a:defRPr>
            </a:lvl3pPr>
            <a:lvl4pPr>
              <a:defRPr>
                <a:solidFill>
                  <a:srgbClr val="07406C"/>
                </a:solidFill>
              </a:defRPr>
            </a:lvl4pPr>
            <a:lvl5pPr>
              <a:defRPr>
                <a:solidFill>
                  <a:srgbClr val="07406C"/>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a:xfrm>
            <a:off x="381000" y="6288088"/>
            <a:ext cx="1887538" cy="365125"/>
          </a:xfrm>
          <a:prstGeom prst="rect">
            <a:avLst/>
          </a:prstGeom>
        </p:spPr>
        <p:txBody>
          <a:bodyPr/>
          <a:lstStyle>
            <a:lvl1pPr>
              <a:defRPr>
                <a:solidFill>
                  <a:srgbClr val="07406C"/>
                </a:solidFill>
                <a:latin typeface="Verdana" pitchFamily="34" charset="0"/>
                <a:ea typeface="+mn-ea"/>
                <a:cs typeface="+mn-cs"/>
              </a:defRPr>
            </a:lvl1pPr>
          </a:lstStyle>
          <a:p>
            <a:pPr>
              <a:defRPr/>
            </a:pPr>
            <a:fld id="{C2F46B90-76A3-4579-B266-CA268939250F}" type="datetimeFigureOut">
              <a:rPr lang="en-US"/>
              <a:pPr>
                <a:defRPr/>
              </a:pPr>
              <a:t>3/18/2016</a:t>
            </a:fld>
            <a:endParaRPr lang="en-US"/>
          </a:p>
        </p:txBody>
      </p:sp>
      <p:sp>
        <p:nvSpPr>
          <p:cNvPr id="5" name="Footer Placeholder 4"/>
          <p:cNvSpPr>
            <a:spLocks noGrp="1"/>
          </p:cNvSpPr>
          <p:nvPr>
            <p:ph type="ftr" sz="quarter" idx="11"/>
          </p:nvPr>
        </p:nvSpPr>
        <p:spPr>
          <a:xfrm>
            <a:off x="3305175" y="6288088"/>
            <a:ext cx="5238750" cy="365125"/>
          </a:xfrm>
          <a:prstGeom prst="rect">
            <a:avLst/>
          </a:prstGeom>
        </p:spPr>
        <p:txBody>
          <a:bodyPr/>
          <a:lstStyle>
            <a:lvl1pPr>
              <a:defRPr>
                <a:solidFill>
                  <a:srgbClr val="07406C"/>
                </a:solidFill>
                <a:latin typeface="Verdana" pitchFamily="34" charset="0"/>
                <a:ea typeface="+mn-ea"/>
                <a:cs typeface="+mn-cs"/>
              </a:defRPr>
            </a:lvl1pPr>
          </a:lstStyle>
          <a:p>
            <a:pPr>
              <a:defRPr/>
            </a:pPr>
            <a:endParaRPr lang="en-US"/>
          </a:p>
        </p:txBody>
      </p:sp>
    </p:spTree>
    <p:extLst>
      <p:ext uri="{BB962C8B-B14F-4D97-AF65-F5344CB8AC3E}">
        <p14:creationId xmlns:p14="http://schemas.microsoft.com/office/powerpoint/2010/main" val="998231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8648" y="779463"/>
            <a:ext cx="1358153" cy="5268912"/>
          </a:xfrm>
        </p:spPr>
        <p:txBody>
          <a:bodyPr vert="eaVert"/>
          <a:lstStyle>
            <a:lvl1pPr>
              <a:defRPr>
                <a:solidFill>
                  <a:srgbClr val="07406C"/>
                </a:solidFill>
              </a:defRPr>
            </a:lvl1pPr>
          </a:lstStyle>
          <a:p>
            <a:r>
              <a:rPr lang="en-GB" smtClean="0"/>
              <a:t>Click to edit Master title style</a:t>
            </a:r>
            <a:endParaRPr/>
          </a:p>
        </p:txBody>
      </p:sp>
      <p:sp>
        <p:nvSpPr>
          <p:cNvPr id="3" name="Vertical Text Placeholder 2"/>
          <p:cNvSpPr>
            <a:spLocks noGrp="1"/>
          </p:cNvSpPr>
          <p:nvPr>
            <p:ph type="body" orient="vert" idx="1"/>
          </p:nvPr>
        </p:nvSpPr>
        <p:spPr>
          <a:xfrm>
            <a:off x="779464" y="779466"/>
            <a:ext cx="6170613" cy="5268911"/>
          </a:xfrm>
        </p:spPr>
        <p:txBody>
          <a:bodyPr vert="eaVert"/>
          <a:lstStyle>
            <a:lvl1pPr>
              <a:defRPr>
                <a:solidFill>
                  <a:srgbClr val="07406C"/>
                </a:solidFill>
              </a:defRPr>
            </a:lvl1pPr>
            <a:lvl2pPr>
              <a:defRPr>
                <a:solidFill>
                  <a:srgbClr val="07406C"/>
                </a:solidFill>
              </a:defRPr>
            </a:lvl2pPr>
            <a:lvl3pPr>
              <a:defRPr>
                <a:solidFill>
                  <a:srgbClr val="07406C"/>
                </a:solidFill>
              </a:defRPr>
            </a:lvl3pPr>
            <a:lvl4pPr>
              <a:defRPr>
                <a:solidFill>
                  <a:srgbClr val="07406C"/>
                </a:solidFill>
              </a:defRPr>
            </a:lvl4pPr>
            <a:lvl5pPr>
              <a:defRPr>
                <a:solidFill>
                  <a:srgbClr val="07406C"/>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a:xfrm>
            <a:off x="381000" y="6288088"/>
            <a:ext cx="1887538" cy="365125"/>
          </a:xfrm>
          <a:prstGeom prst="rect">
            <a:avLst/>
          </a:prstGeom>
        </p:spPr>
        <p:txBody>
          <a:bodyPr/>
          <a:lstStyle>
            <a:lvl1pPr>
              <a:defRPr>
                <a:solidFill>
                  <a:srgbClr val="07406C"/>
                </a:solidFill>
                <a:latin typeface="Verdana" pitchFamily="34" charset="0"/>
                <a:ea typeface="+mn-ea"/>
                <a:cs typeface="+mn-cs"/>
              </a:defRPr>
            </a:lvl1pPr>
          </a:lstStyle>
          <a:p>
            <a:pPr>
              <a:defRPr/>
            </a:pPr>
            <a:fld id="{9AE0201A-2FEF-4EB5-9F3A-374B0388CEBC}" type="datetimeFigureOut">
              <a:rPr lang="en-US"/>
              <a:pPr>
                <a:defRPr/>
              </a:pPr>
              <a:t>3/18/2016</a:t>
            </a:fld>
            <a:endParaRPr lang="en-US"/>
          </a:p>
        </p:txBody>
      </p:sp>
      <p:sp>
        <p:nvSpPr>
          <p:cNvPr id="5" name="Footer Placeholder 4"/>
          <p:cNvSpPr>
            <a:spLocks noGrp="1"/>
          </p:cNvSpPr>
          <p:nvPr>
            <p:ph type="ftr" sz="quarter" idx="11"/>
          </p:nvPr>
        </p:nvSpPr>
        <p:spPr>
          <a:xfrm>
            <a:off x="3305175" y="6288088"/>
            <a:ext cx="5238750" cy="365125"/>
          </a:xfrm>
          <a:prstGeom prst="rect">
            <a:avLst/>
          </a:prstGeom>
        </p:spPr>
        <p:txBody>
          <a:bodyPr/>
          <a:lstStyle>
            <a:lvl1pPr>
              <a:defRPr>
                <a:solidFill>
                  <a:srgbClr val="07406C"/>
                </a:solidFill>
                <a:latin typeface="Verdana" pitchFamily="34" charset="0"/>
                <a:ea typeface="+mn-ea"/>
                <a:cs typeface="+mn-cs"/>
              </a:defRPr>
            </a:lvl1pPr>
          </a:lstStyle>
          <a:p>
            <a:pPr>
              <a:defRPr/>
            </a:pPr>
            <a:endParaRPr lang="en-US"/>
          </a:p>
        </p:txBody>
      </p:sp>
    </p:spTree>
    <p:extLst>
      <p:ext uri="{BB962C8B-B14F-4D97-AF65-F5344CB8AC3E}">
        <p14:creationId xmlns:p14="http://schemas.microsoft.com/office/powerpoint/2010/main" val="2907918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1575" y="5262563"/>
            <a:ext cx="8826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1617663" y="5846763"/>
            <a:ext cx="5783262" cy="695325"/>
          </a:xfrm>
          <a:prstGeom prst="rect">
            <a:avLst/>
          </a:prstGeom>
        </p:spPr>
        <p:txBody>
          <a:bodyPr/>
          <a:lstStyle>
            <a:lvl1pPr algn="l" rtl="0" fontAlgn="base">
              <a:spcBef>
                <a:spcPct val="0"/>
              </a:spcBef>
              <a:spcAft>
                <a:spcPct val="0"/>
              </a:spcAft>
              <a:defRPr sz="3800" kern="1200">
                <a:solidFill>
                  <a:srgbClr val="07406C"/>
                </a:solidFill>
                <a:latin typeface="+mj-lt"/>
                <a:ea typeface="Geneva" charset="0"/>
                <a:cs typeface="Geneva" charset="0"/>
              </a:defRPr>
            </a:lvl1pPr>
            <a:lvl2pPr algn="l" rtl="0" fontAlgn="base">
              <a:spcBef>
                <a:spcPct val="0"/>
              </a:spcBef>
              <a:spcAft>
                <a:spcPct val="0"/>
              </a:spcAft>
              <a:defRPr sz="3800">
                <a:solidFill>
                  <a:schemeClr val="bg1"/>
                </a:solidFill>
                <a:latin typeface="Trebuchet MS" charset="0"/>
                <a:ea typeface="Geneva" charset="0"/>
                <a:cs typeface="Geneva" charset="0"/>
              </a:defRPr>
            </a:lvl2pPr>
            <a:lvl3pPr algn="l" rtl="0" fontAlgn="base">
              <a:spcBef>
                <a:spcPct val="0"/>
              </a:spcBef>
              <a:spcAft>
                <a:spcPct val="0"/>
              </a:spcAft>
              <a:defRPr sz="3800">
                <a:solidFill>
                  <a:schemeClr val="bg1"/>
                </a:solidFill>
                <a:latin typeface="Trebuchet MS" charset="0"/>
                <a:ea typeface="Geneva" charset="0"/>
                <a:cs typeface="Geneva" charset="0"/>
              </a:defRPr>
            </a:lvl3pPr>
            <a:lvl4pPr algn="l" rtl="0" fontAlgn="base">
              <a:spcBef>
                <a:spcPct val="0"/>
              </a:spcBef>
              <a:spcAft>
                <a:spcPct val="0"/>
              </a:spcAft>
              <a:defRPr sz="3800">
                <a:solidFill>
                  <a:schemeClr val="bg1"/>
                </a:solidFill>
                <a:latin typeface="Trebuchet MS" charset="0"/>
                <a:ea typeface="Geneva" charset="0"/>
                <a:cs typeface="Geneva" charset="0"/>
              </a:defRPr>
            </a:lvl4pPr>
            <a:lvl5pPr algn="l" rtl="0" fontAlgn="base">
              <a:spcBef>
                <a:spcPct val="0"/>
              </a:spcBef>
              <a:spcAft>
                <a:spcPct val="0"/>
              </a:spcAft>
              <a:defRPr sz="3800">
                <a:solidFill>
                  <a:schemeClr val="bg1"/>
                </a:solidFill>
                <a:latin typeface="Trebuchet MS" charset="0"/>
                <a:ea typeface="Geneva" charset="0"/>
                <a:cs typeface="Geneva" charset="0"/>
              </a:defRPr>
            </a:lvl5pPr>
            <a:lvl6pPr marL="457200" algn="l" rtl="0" fontAlgn="base">
              <a:spcBef>
                <a:spcPct val="0"/>
              </a:spcBef>
              <a:spcAft>
                <a:spcPct val="0"/>
              </a:spcAft>
              <a:defRPr sz="3800">
                <a:solidFill>
                  <a:schemeClr val="bg1"/>
                </a:solidFill>
                <a:latin typeface="Trebuchet MS" charset="0"/>
                <a:ea typeface="Geneva" charset="0"/>
                <a:cs typeface="Geneva" charset="0"/>
              </a:defRPr>
            </a:lvl6pPr>
            <a:lvl7pPr marL="914400" algn="l" rtl="0" fontAlgn="base">
              <a:spcBef>
                <a:spcPct val="0"/>
              </a:spcBef>
              <a:spcAft>
                <a:spcPct val="0"/>
              </a:spcAft>
              <a:defRPr sz="3800">
                <a:solidFill>
                  <a:schemeClr val="bg1"/>
                </a:solidFill>
                <a:latin typeface="Trebuchet MS" charset="0"/>
                <a:ea typeface="Geneva" charset="0"/>
                <a:cs typeface="Geneva" charset="0"/>
              </a:defRPr>
            </a:lvl7pPr>
            <a:lvl8pPr marL="1371600" algn="l" rtl="0" fontAlgn="base">
              <a:spcBef>
                <a:spcPct val="0"/>
              </a:spcBef>
              <a:spcAft>
                <a:spcPct val="0"/>
              </a:spcAft>
              <a:defRPr sz="3800">
                <a:solidFill>
                  <a:schemeClr val="bg1"/>
                </a:solidFill>
                <a:latin typeface="Trebuchet MS" charset="0"/>
                <a:ea typeface="Geneva" charset="0"/>
                <a:cs typeface="Geneva" charset="0"/>
              </a:defRPr>
            </a:lvl8pPr>
            <a:lvl9pPr marL="1828800" algn="l" rtl="0" fontAlgn="base">
              <a:spcBef>
                <a:spcPct val="0"/>
              </a:spcBef>
              <a:spcAft>
                <a:spcPct val="0"/>
              </a:spcAft>
              <a:defRPr sz="3800">
                <a:solidFill>
                  <a:schemeClr val="bg1"/>
                </a:solidFill>
                <a:latin typeface="Trebuchet MS" charset="0"/>
                <a:ea typeface="Geneva" charset="0"/>
                <a:cs typeface="Geneva" charset="0"/>
              </a:defRPr>
            </a:lvl9pPr>
          </a:lstStyle>
          <a:p>
            <a:pPr>
              <a:defRPr/>
            </a:pPr>
            <a:r>
              <a:rPr lang="en-US" sz="2000" dirty="0" smtClean="0"/>
              <a:t>union for professionals</a:t>
            </a:r>
            <a:endParaRPr lang="en-US" sz="2000" dirty="0"/>
          </a:p>
        </p:txBody>
      </p:sp>
      <p:sp>
        <p:nvSpPr>
          <p:cNvPr id="5" name="Title 1"/>
          <p:cNvSpPr>
            <a:spLocks noGrp="1"/>
          </p:cNvSpPr>
          <p:nvPr>
            <p:ph type="ctrTitle"/>
          </p:nvPr>
        </p:nvSpPr>
        <p:spPr>
          <a:xfrm>
            <a:off x="1617577" y="1775941"/>
            <a:ext cx="6786648" cy="1353319"/>
          </a:xfrm>
        </p:spPr>
        <p:txBody>
          <a:bodyPr/>
          <a:lstStyle>
            <a:lvl1pPr algn="l">
              <a:defRPr sz="6000">
                <a:solidFill>
                  <a:srgbClr val="07406C"/>
                </a:solidFill>
              </a:defRPr>
            </a:lvl1pPr>
          </a:lstStyle>
          <a:p>
            <a:r>
              <a:rPr lang="en-GB" dirty="0" smtClean="0"/>
              <a:t>Click to edit Master title style</a:t>
            </a:r>
            <a:endParaRPr dirty="0"/>
          </a:p>
        </p:txBody>
      </p:sp>
      <p:sp>
        <p:nvSpPr>
          <p:cNvPr id="6" name="Subtitle 2"/>
          <p:cNvSpPr>
            <a:spLocks noGrp="1"/>
          </p:cNvSpPr>
          <p:nvPr>
            <p:ph type="subTitle" idx="1"/>
          </p:nvPr>
        </p:nvSpPr>
        <p:spPr>
          <a:xfrm>
            <a:off x="1617579" y="3129259"/>
            <a:ext cx="6786649" cy="2256008"/>
          </a:xfrm>
        </p:spPr>
        <p:txBody>
          <a:bodyPr>
            <a:normAutofit/>
          </a:bodyPr>
          <a:lstStyle>
            <a:lvl1pPr marL="0" indent="0" algn="l">
              <a:spcBef>
                <a:spcPts val="1200"/>
              </a:spcBef>
              <a:spcAft>
                <a:spcPts val="0"/>
              </a:spcAft>
              <a:buNone/>
              <a:defRPr sz="3200" i="0" baseline="0">
                <a:solidFill>
                  <a:srgbClr val="07406C"/>
                </a:solidFill>
              </a:defRPr>
            </a:lvl1pPr>
            <a:lvl2pPr marL="457200" indent="0" algn="ctr">
              <a:buNone/>
              <a:defRPr>
                <a:solidFill>
                  <a:srgbClr val="07406C"/>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p>
        </p:txBody>
      </p:sp>
    </p:spTree>
    <p:extLst>
      <p:ext uri="{BB962C8B-B14F-4D97-AF65-F5344CB8AC3E}">
        <p14:creationId xmlns:p14="http://schemas.microsoft.com/office/powerpoint/2010/main" val="10245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402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1575" y="5262563"/>
            <a:ext cx="8826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a:xfrm>
            <a:off x="1617663" y="5846763"/>
            <a:ext cx="5783262" cy="695325"/>
          </a:xfrm>
          <a:prstGeom prst="rect">
            <a:avLst/>
          </a:prstGeom>
        </p:spPr>
        <p:txBody>
          <a:bodyPr/>
          <a:lstStyle>
            <a:lvl1pPr algn="l" rtl="0" fontAlgn="base">
              <a:spcBef>
                <a:spcPct val="0"/>
              </a:spcBef>
              <a:spcAft>
                <a:spcPct val="0"/>
              </a:spcAft>
              <a:defRPr sz="3800" kern="1200">
                <a:solidFill>
                  <a:srgbClr val="07406C"/>
                </a:solidFill>
                <a:latin typeface="+mj-lt"/>
                <a:ea typeface="Geneva" charset="0"/>
                <a:cs typeface="Geneva" charset="0"/>
              </a:defRPr>
            </a:lvl1pPr>
            <a:lvl2pPr algn="l" rtl="0" fontAlgn="base">
              <a:spcBef>
                <a:spcPct val="0"/>
              </a:spcBef>
              <a:spcAft>
                <a:spcPct val="0"/>
              </a:spcAft>
              <a:defRPr sz="3800">
                <a:solidFill>
                  <a:schemeClr val="bg1"/>
                </a:solidFill>
                <a:latin typeface="Trebuchet MS" charset="0"/>
                <a:ea typeface="Geneva" charset="0"/>
                <a:cs typeface="Geneva" charset="0"/>
              </a:defRPr>
            </a:lvl2pPr>
            <a:lvl3pPr algn="l" rtl="0" fontAlgn="base">
              <a:spcBef>
                <a:spcPct val="0"/>
              </a:spcBef>
              <a:spcAft>
                <a:spcPct val="0"/>
              </a:spcAft>
              <a:defRPr sz="3800">
                <a:solidFill>
                  <a:schemeClr val="bg1"/>
                </a:solidFill>
                <a:latin typeface="Trebuchet MS" charset="0"/>
                <a:ea typeface="Geneva" charset="0"/>
                <a:cs typeface="Geneva" charset="0"/>
              </a:defRPr>
            </a:lvl3pPr>
            <a:lvl4pPr algn="l" rtl="0" fontAlgn="base">
              <a:spcBef>
                <a:spcPct val="0"/>
              </a:spcBef>
              <a:spcAft>
                <a:spcPct val="0"/>
              </a:spcAft>
              <a:defRPr sz="3800">
                <a:solidFill>
                  <a:schemeClr val="bg1"/>
                </a:solidFill>
                <a:latin typeface="Trebuchet MS" charset="0"/>
                <a:ea typeface="Geneva" charset="0"/>
                <a:cs typeface="Geneva" charset="0"/>
              </a:defRPr>
            </a:lvl4pPr>
            <a:lvl5pPr algn="l" rtl="0" fontAlgn="base">
              <a:spcBef>
                <a:spcPct val="0"/>
              </a:spcBef>
              <a:spcAft>
                <a:spcPct val="0"/>
              </a:spcAft>
              <a:defRPr sz="3800">
                <a:solidFill>
                  <a:schemeClr val="bg1"/>
                </a:solidFill>
                <a:latin typeface="Trebuchet MS" charset="0"/>
                <a:ea typeface="Geneva" charset="0"/>
                <a:cs typeface="Geneva" charset="0"/>
              </a:defRPr>
            </a:lvl5pPr>
            <a:lvl6pPr marL="457200" algn="l" rtl="0" fontAlgn="base">
              <a:spcBef>
                <a:spcPct val="0"/>
              </a:spcBef>
              <a:spcAft>
                <a:spcPct val="0"/>
              </a:spcAft>
              <a:defRPr sz="3800">
                <a:solidFill>
                  <a:schemeClr val="bg1"/>
                </a:solidFill>
                <a:latin typeface="Trebuchet MS" charset="0"/>
                <a:ea typeface="Geneva" charset="0"/>
                <a:cs typeface="Geneva" charset="0"/>
              </a:defRPr>
            </a:lvl6pPr>
            <a:lvl7pPr marL="914400" algn="l" rtl="0" fontAlgn="base">
              <a:spcBef>
                <a:spcPct val="0"/>
              </a:spcBef>
              <a:spcAft>
                <a:spcPct val="0"/>
              </a:spcAft>
              <a:defRPr sz="3800">
                <a:solidFill>
                  <a:schemeClr val="bg1"/>
                </a:solidFill>
                <a:latin typeface="Trebuchet MS" charset="0"/>
                <a:ea typeface="Geneva" charset="0"/>
                <a:cs typeface="Geneva" charset="0"/>
              </a:defRPr>
            </a:lvl7pPr>
            <a:lvl8pPr marL="1371600" algn="l" rtl="0" fontAlgn="base">
              <a:spcBef>
                <a:spcPct val="0"/>
              </a:spcBef>
              <a:spcAft>
                <a:spcPct val="0"/>
              </a:spcAft>
              <a:defRPr sz="3800">
                <a:solidFill>
                  <a:schemeClr val="bg1"/>
                </a:solidFill>
                <a:latin typeface="Trebuchet MS" charset="0"/>
                <a:ea typeface="Geneva" charset="0"/>
                <a:cs typeface="Geneva" charset="0"/>
              </a:defRPr>
            </a:lvl8pPr>
            <a:lvl9pPr marL="1828800" algn="l" rtl="0" fontAlgn="base">
              <a:spcBef>
                <a:spcPct val="0"/>
              </a:spcBef>
              <a:spcAft>
                <a:spcPct val="0"/>
              </a:spcAft>
              <a:defRPr sz="3800">
                <a:solidFill>
                  <a:schemeClr val="bg1"/>
                </a:solidFill>
                <a:latin typeface="Trebuchet MS" charset="0"/>
                <a:ea typeface="Geneva" charset="0"/>
                <a:cs typeface="Geneva" charset="0"/>
              </a:defRPr>
            </a:lvl9pPr>
          </a:lstStyle>
          <a:p>
            <a:pPr>
              <a:defRPr/>
            </a:pPr>
            <a:r>
              <a:rPr lang="en-US" sz="2000" dirty="0" smtClean="0"/>
              <a:t>union for professionals</a:t>
            </a:r>
            <a:endParaRPr lang="en-US" sz="2000" dirty="0"/>
          </a:p>
        </p:txBody>
      </p:sp>
      <p:sp>
        <p:nvSpPr>
          <p:cNvPr id="2" name="Title 1"/>
          <p:cNvSpPr>
            <a:spLocks noGrp="1"/>
          </p:cNvSpPr>
          <p:nvPr>
            <p:ph type="title"/>
          </p:nvPr>
        </p:nvSpPr>
        <p:spPr>
          <a:xfrm>
            <a:off x="1699509" y="381001"/>
            <a:ext cx="6663443" cy="2017713"/>
          </a:xfrm>
        </p:spPr>
        <p:txBody>
          <a:bodyPr/>
          <a:lstStyle>
            <a:lvl1pPr>
              <a:defRPr>
                <a:solidFill>
                  <a:srgbClr val="07406C"/>
                </a:solidFill>
              </a:defRPr>
            </a:lvl1pPr>
          </a:lstStyle>
          <a:p>
            <a:r>
              <a:rPr lang="en-GB" dirty="0" smtClean="0"/>
              <a:t>Click to edit Master title style</a:t>
            </a:r>
            <a:endParaRPr dirty="0"/>
          </a:p>
        </p:txBody>
      </p:sp>
      <p:sp>
        <p:nvSpPr>
          <p:cNvPr id="3" name="Content Placeholder 2"/>
          <p:cNvSpPr>
            <a:spLocks noGrp="1"/>
          </p:cNvSpPr>
          <p:nvPr>
            <p:ph idx="1"/>
          </p:nvPr>
        </p:nvSpPr>
        <p:spPr>
          <a:xfrm>
            <a:off x="1699509" y="2636840"/>
            <a:ext cx="6663443" cy="3400425"/>
          </a:xfrm>
        </p:spPr>
        <p:txBody>
          <a:bodyPr/>
          <a:lstStyle>
            <a:lvl1pPr>
              <a:defRPr>
                <a:solidFill>
                  <a:srgbClr val="07406C"/>
                </a:solidFill>
              </a:defRPr>
            </a:lvl1pPr>
            <a:lvl2pPr>
              <a:defRPr>
                <a:solidFill>
                  <a:srgbClr val="07406C"/>
                </a:solidFill>
              </a:defRPr>
            </a:lvl2pPr>
            <a:lvl3pPr>
              <a:defRPr>
                <a:solidFill>
                  <a:srgbClr val="07406C"/>
                </a:solidFill>
              </a:defRPr>
            </a:lvl3pPr>
            <a:lvl4pPr>
              <a:defRPr>
                <a:solidFill>
                  <a:srgbClr val="07406C"/>
                </a:solidFill>
              </a:defRPr>
            </a:lvl4pPr>
            <a:lvl5pPr>
              <a:defRPr>
                <a:solidFill>
                  <a:srgbClr val="07406C"/>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Tree>
    <p:extLst>
      <p:ext uri="{BB962C8B-B14F-4D97-AF65-F5344CB8AC3E}">
        <p14:creationId xmlns:p14="http://schemas.microsoft.com/office/powerpoint/2010/main" val="3350064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336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1575" y="5262563"/>
            <a:ext cx="8826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userDrawn="1"/>
        </p:nvSpPr>
        <p:spPr>
          <a:xfrm>
            <a:off x="1617663" y="5846763"/>
            <a:ext cx="5783262" cy="695325"/>
          </a:xfrm>
          <a:prstGeom prst="rect">
            <a:avLst/>
          </a:prstGeom>
        </p:spPr>
        <p:txBody>
          <a:bodyPr/>
          <a:lstStyle>
            <a:lvl1pPr algn="l" rtl="0" fontAlgn="base">
              <a:spcBef>
                <a:spcPct val="0"/>
              </a:spcBef>
              <a:spcAft>
                <a:spcPct val="0"/>
              </a:spcAft>
              <a:defRPr sz="3800" kern="1200">
                <a:solidFill>
                  <a:srgbClr val="07406C"/>
                </a:solidFill>
                <a:latin typeface="+mj-lt"/>
                <a:ea typeface="Geneva" charset="0"/>
                <a:cs typeface="Geneva" charset="0"/>
              </a:defRPr>
            </a:lvl1pPr>
            <a:lvl2pPr algn="l" rtl="0" fontAlgn="base">
              <a:spcBef>
                <a:spcPct val="0"/>
              </a:spcBef>
              <a:spcAft>
                <a:spcPct val="0"/>
              </a:spcAft>
              <a:defRPr sz="3800">
                <a:solidFill>
                  <a:schemeClr val="bg1"/>
                </a:solidFill>
                <a:latin typeface="Trebuchet MS" charset="0"/>
                <a:ea typeface="Geneva" charset="0"/>
                <a:cs typeface="Geneva" charset="0"/>
              </a:defRPr>
            </a:lvl2pPr>
            <a:lvl3pPr algn="l" rtl="0" fontAlgn="base">
              <a:spcBef>
                <a:spcPct val="0"/>
              </a:spcBef>
              <a:spcAft>
                <a:spcPct val="0"/>
              </a:spcAft>
              <a:defRPr sz="3800">
                <a:solidFill>
                  <a:schemeClr val="bg1"/>
                </a:solidFill>
                <a:latin typeface="Trebuchet MS" charset="0"/>
                <a:ea typeface="Geneva" charset="0"/>
                <a:cs typeface="Geneva" charset="0"/>
              </a:defRPr>
            </a:lvl3pPr>
            <a:lvl4pPr algn="l" rtl="0" fontAlgn="base">
              <a:spcBef>
                <a:spcPct val="0"/>
              </a:spcBef>
              <a:spcAft>
                <a:spcPct val="0"/>
              </a:spcAft>
              <a:defRPr sz="3800">
                <a:solidFill>
                  <a:schemeClr val="bg1"/>
                </a:solidFill>
                <a:latin typeface="Trebuchet MS" charset="0"/>
                <a:ea typeface="Geneva" charset="0"/>
                <a:cs typeface="Geneva" charset="0"/>
              </a:defRPr>
            </a:lvl4pPr>
            <a:lvl5pPr algn="l" rtl="0" fontAlgn="base">
              <a:spcBef>
                <a:spcPct val="0"/>
              </a:spcBef>
              <a:spcAft>
                <a:spcPct val="0"/>
              </a:spcAft>
              <a:defRPr sz="3800">
                <a:solidFill>
                  <a:schemeClr val="bg1"/>
                </a:solidFill>
                <a:latin typeface="Trebuchet MS" charset="0"/>
                <a:ea typeface="Geneva" charset="0"/>
                <a:cs typeface="Geneva" charset="0"/>
              </a:defRPr>
            </a:lvl5pPr>
            <a:lvl6pPr marL="457200" algn="l" rtl="0" fontAlgn="base">
              <a:spcBef>
                <a:spcPct val="0"/>
              </a:spcBef>
              <a:spcAft>
                <a:spcPct val="0"/>
              </a:spcAft>
              <a:defRPr sz="3800">
                <a:solidFill>
                  <a:schemeClr val="bg1"/>
                </a:solidFill>
                <a:latin typeface="Trebuchet MS" charset="0"/>
                <a:ea typeface="Geneva" charset="0"/>
                <a:cs typeface="Geneva" charset="0"/>
              </a:defRPr>
            </a:lvl6pPr>
            <a:lvl7pPr marL="914400" algn="l" rtl="0" fontAlgn="base">
              <a:spcBef>
                <a:spcPct val="0"/>
              </a:spcBef>
              <a:spcAft>
                <a:spcPct val="0"/>
              </a:spcAft>
              <a:defRPr sz="3800">
                <a:solidFill>
                  <a:schemeClr val="bg1"/>
                </a:solidFill>
                <a:latin typeface="Trebuchet MS" charset="0"/>
                <a:ea typeface="Geneva" charset="0"/>
                <a:cs typeface="Geneva" charset="0"/>
              </a:defRPr>
            </a:lvl7pPr>
            <a:lvl8pPr marL="1371600" algn="l" rtl="0" fontAlgn="base">
              <a:spcBef>
                <a:spcPct val="0"/>
              </a:spcBef>
              <a:spcAft>
                <a:spcPct val="0"/>
              </a:spcAft>
              <a:defRPr sz="3800">
                <a:solidFill>
                  <a:schemeClr val="bg1"/>
                </a:solidFill>
                <a:latin typeface="Trebuchet MS" charset="0"/>
                <a:ea typeface="Geneva" charset="0"/>
                <a:cs typeface="Geneva" charset="0"/>
              </a:defRPr>
            </a:lvl8pPr>
            <a:lvl9pPr marL="1828800" algn="l" rtl="0" fontAlgn="base">
              <a:spcBef>
                <a:spcPct val="0"/>
              </a:spcBef>
              <a:spcAft>
                <a:spcPct val="0"/>
              </a:spcAft>
              <a:defRPr sz="3800">
                <a:solidFill>
                  <a:schemeClr val="bg1"/>
                </a:solidFill>
                <a:latin typeface="Trebuchet MS" charset="0"/>
                <a:ea typeface="Geneva" charset="0"/>
                <a:cs typeface="Geneva" charset="0"/>
              </a:defRPr>
            </a:lvl9pPr>
          </a:lstStyle>
          <a:p>
            <a:pPr>
              <a:defRPr/>
            </a:pPr>
            <a:r>
              <a:rPr lang="en-US" sz="2000" dirty="0" smtClean="0"/>
              <a:t>union for professionals</a:t>
            </a:r>
            <a:endParaRPr lang="en-US" sz="2000" dirty="0"/>
          </a:p>
        </p:txBody>
      </p:sp>
      <p:sp>
        <p:nvSpPr>
          <p:cNvPr id="2" name="Title 1"/>
          <p:cNvSpPr>
            <a:spLocks noGrp="1"/>
          </p:cNvSpPr>
          <p:nvPr>
            <p:ph type="title"/>
          </p:nvPr>
        </p:nvSpPr>
        <p:spPr/>
        <p:txBody>
          <a:bodyPr/>
          <a:lstStyle>
            <a:lvl1pPr>
              <a:defRPr>
                <a:solidFill>
                  <a:srgbClr val="07406C"/>
                </a:solidFill>
              </a:defRPr>
            </a:lvl1pPr>
          </a:lstStyle>
          <a:p>
            <a:r>
              <a:rPr lang="en-GB" dirty="0" smtClean="0"/>
              <a:t>Click to edit Master title style</a:t>
            </a:r>
            <a:endParaRPr dirty="0"/>
          </a:p>
        </p:txBody>
      </p:sp>
      <p:sp>
        <p:nvSpPr>
          <p:cNvPr id="3" name="Content Placeholder 2"/>
          <p:cNvSpPr>
            <a:spLocks noGrp="1"/>
          </p:cNvSpPr>
          <p:nvPr>
            <p:ph sz="half" idx="1"/>
          </p:nvPr>
        </p:nvSpPr>
        <p:spPr>
          <a:xfrm>
            <a:off x="779462" y="2398778"/>
            <a:ext cx="3657600" cy="3649599"/>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4" name="Content Placeholder 3"/>
          <p:cNvSpPr>
            <a:spLocks noGrp="1"/>
          </p:cNvSpPr>
          <p:nvPr>
            <p:ph sz="half" idx="2"/>
          </p:nvPr>
        </p:nvSpPr>
        <p:spPr>
          <a:xfrm>
            <a:off x="4688541" y="2398778"/>
            <a:ext cx="3657600" cy="3649599"/>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Tree>
    <p:extLst>
      <p:ext uri="{BB962C8B-B14F-4D97-AF65-F5344CB8AC3E}">
        <p14:creationId xmlns:p14="http://schemas.microsoft.com/office/powerpoint/2010/main" val="3725141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874713" y="2549525"/>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16475" y="2549525"/>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79465" y="381001"/>
            <a:ext cx="7583487" cy="1044388"/>
          </a:xfrm>
        </p:spPr>
        <p:txBody>
          <a:bodyPr/>
          <a:lstStyle>
            <a:lvl1pPr>
              <a:defRPr>
                <a:solidFill>
                  <a:srgbClr val="07406C"/>
                </a:solidFill>
              </a:defRPr>
            </a:lvl1pPr>
          </a:lstStyle>
          <a:p>
            <a:r>
              <a:rPr lang="en-GB" dirty="0" smtClean="0"/>
              <a:t>Click to edit Master title style</a:t>
            </a:r>
            <a:endParaRPr dirty="0"/>
          </a:p>
        </p:txBody>
      </p:sp>
      <p:sp>
        <p:nvSpPr>
          <p:cNvPr id="3" name="Text Placeholder 2"/>
          <p:cNvSpPr>
            <a:spLocks noGrp="1"/>
          </p:cNvSpPr>
          <p:nvPr>
            <p:ph type="body" idx="1"/>
          </p:nvPr>
        </p:nvSpPr>
        <p:spPr>
          <a:xfrm>
            <a:off x="779463" y="1701810"/>
            <a:ext cx="3657600" cy="789828"/>
          </a:xfrm>
        </p:spPr>
        <p:txBody>
          <a:bodyPr anchor="b">
            <a:noAutofit/>
          </a:bodyPr>
          <a:lstStyle>
            <a:lvl1pPr marL="0" indent="0" algn="ctr">
              <a:lnSpc>
                <a:spcPts val="3000"/>
              </a:lnSpc>
              <a:spcBef>
                <a:spcPts val="0"/>
              </a:spcBef>
              <a:buNone/>
              <a:defRPr sz="2800" b="0">
                <a:solidFill>
                  <a:srgbClr val="0740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779463" y="2625174"/>
            <a:ext cx="3657600" cy="3686175"/>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5" name="Text Placeholder 4"/>
          <p:cNvSpPr>
            <a:spLocks noGrp="1"/>
          </p:cNvSpPr>
          <p:nvPr>
            <p:ph type="body" sz="quarter" idx="3"/>
          </p:nvPr>
        </p:nvSpPr>
        <p:spPr>
          <a:xfrm>
            <a:off x="4705350" y="1701810"/>
            <a:ext cx="3657600" cy="789828"/>
          </a:xfrm>
        </p:spPr>
        <p:txBody>
          <a:bodyPr anchor="b">
            <a:noAutofit/>
          </a:bodyPr>
          <a:lstStyle>
            <a:lvl1pPr marL="0" indent="0" algn="ctr">
              <a:lnSpc>
                <a:spcPts val="3000"/>
              </a:lnSpc>
              <a:spcBef>
                <a:spcPts val="0"/>
              </a:spcBef>
              <a:buNone/>
              <a:defRPr sz="2800" b="0">
                <a:solidFill>
                  <a:srgbClr val="0740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705350" y="2625174"/>
            <a:ext cx="3657600" cy="3686175"/>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Tree>
    <p:extLst>
      <p:ext uri="{BB962C8B-B14F-4D97-AF65-F5344CB8AC3E}">
        <p14:creationId xmlns:p14="http://schemas.microsoft.com/office/powerpoint/2010/main" val="1780175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a:xfrm>
            <a:off x="779465" y="381002"/>
            <a:ext cx="7583487" cy="1447800"/>
          </a:xfrm>
        </p:spPr>
        <p:txBody>
          <a:bodyPr/>
          <a:lstStyle>
            <a:lvl1pPr>
              <a:defRPr>
                <a:solidFill>
                  <a:srgbClr val="07406C"/>
                </a:solidFill>
              </a:defRPr>
            </a:lvl1pPr>
          </a:lstStyle>
          <a:p>
            <a:r>
              <a:rPr lang="en-GB"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4"/>
          </p:nvPr>
        </p:nvSpPr>
        <p:spPr>
          <a:xfrm>
            <a:off x="381000" y="6288088"/>
            <a:ext cx="1887538" cy="365125"/>
          </a:xfrm>
          <a:prstGeom prst="rect">
            <a:avLst/>
          </a:prstGeom>
        </p:spPr>
        <p:txBody>
          <a:bodyPr/>
          <a:lstStyle>
            <a:lvl1pPr>
              <a:defRPr>
                <a:solidFill>
                  <a:srgbClr val="07406C"/>
                </a:solidFill>
                <a:latin typeface="Verdana" pitchFamily="34" charset="0"/>
                <a:ea typeface="+mn-ea"/>
                <a:cs typeface="+mn-cs"/>
              </a:defRPr>
            </a:lvl1pPr>
          </a:lstStyle>
          <a:p>
            <a:pPr>
              <a:defRPr/>
            </a:pPr>
            <a:fld id="{16545E67-AFD6-47A4-BDAE-C5B0A2B1AB13}" type="datetimeFigureOut">
              <a:rPr lang="en-US"/>
              <a:pPr>
                <a:defRPr/>
              </a:pPr>
              <a:t>3/18/2016</a:t>
            </a:fld>
            <a:endParaRPr lang="en-US"/>
          </a:p>
        </p:txBody>
      </p:sp>
      <p:sp>
        <p:nvSpPr>
          <p:cNvPr id="6" name="Footer Placeholder 5"/>
          <p:cNvSpPr>
            <a:spLocks noGrp="1"/>
          </p:cNvSpPr>
          <p:nvPr>
            <p:ph type="ftr" sz="quarter" idx="15"/>
          </p:nvPr>
        </p:nvSpPr>
        <p:spPr>
          <a:xfrm>
            <a:off x="3305175" y="6288088"/>
            <a:ext cx="5238750" cy="365125"/>
          </a:xfrm>
          <a:prstGeom prst="rect">
            <a:avLst/>
          </a:prstGeom>
        </p:spPr>
        <p:txBody>
          <a:bodyPr/>
          <a:lstStyle>
            <a:lvl1pPr>
              <a:defRPr>
                <a:solidFill>
                  <a:srgbClr val="07406C"/>
                </a:solidFill>
                <a:latin typeface="Verdana" pitchFamily="34" charset="0"/>
                <a:ea typeface="+mn-ea"/>
                <a:cs typeface="+mn-cs"/>
              </a:defRPr>
            </a:lvl1pPr>
          </a:lstStyle>
          <a:p>
            <a:pPr>
              <a:defRPr/>
            </a:pPr>
            <a:endParaRPr lang="en-US"/>
          </a:p>
        </p:txBody>
      </p:sp>
    </p:spTree>
    <p:extLst>
      <p:ext uri="{BB962C8B-B14F-4D97-AF65-F5344CB8AC3E}">
        <p14:creationId xmlns:p14="http://schemas.microsoft.com/office/powerpoint/2010/main" val="1882750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5" y="381001"/>
            <a:ext cx="7583487" cy="1447800"/>
          </a:xfrm>
        </p:spPr>
        <p:txBody>
          <a:bodyPr/>
          <a:lstStyle>
            <a:lvl1pPr>
              <a:defRPr>
                <a:solidFill>
                  <a:srgbClr val="07406C"/>
                </a:solidFill>
              </a:defRPr>
            </a:lvl1pPr>
          </a:lstStyle>
          <a:p>
            <a:r>
              <a:rPr lang="en-GB"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6" name="Date Placeholder 4"/>
          <p:cNvSpPr>
            <a:spLocks noGrp="1"/>
          </p:cNvSpPr>
          <p:nvPr>
            <p:ph type="dt" sz="half" idx="15"/>
          </p:nvPr>
        </p:nvSpPr>
        <p:spPr>
          <a:xfrm>
            <a:off x="381000" y="6288088"/>
            <a:ext cx="1887538" cy="365125"/>
          </a:xfrm>
          <a:prstGeom prst="rect">
            <a:avLst/>
          </a:prstGeom>
        </p:spPr>
        <p:txBody>
          <a:bodyPr/>
          <a:lstStyle>
            <a:lvl1pPr>
              <a:defRPr>
                <a:solidFill>
                  <a:srgbClr val="07406C"/>
                </a:solidFill>
                <a:latin typeface="Verdana" pitchFamily="34" charset="0"/>
                <a:ea typeface="+mn-ea"/>
                <a:cs typeface="+mn-cs"/>
              </a:defRPr>
            </a:lvl1pPr>
          </a:lstStyle>
          <a:p>
            <a:pPr>
              <a:defRPr/>
            </a:pPr>
            <a:fld id="{A9E7A5CE-854E-4936-95B7-9D42A2ABDF9F}" type="datetimeFigureOut">
              <a:rPr lang="en-US"/>
              <a:pPr>
                <a:defRPr/>
              </a:pPr>
              <a:t>3/18/2016</a:t>
            </a:fld>
            <a:endParaRPr lang="en-US"/>
          </a:p>
        </p:txBody>
      </p:sp>
      <p:sp>
        <p:nvSpPr>
          <p:cNvPr id="7" name="Footer Placeholder 5"/>
          <p:cNvSpPr>
            <a:spLocks noGrp="1"/>
          </p:cNvSpPr>
          <p:nvPr>
            <p:ph type="ftr" sz="quarter" idx="16"/>
          </p:nvPr>
        </p:nvSpPr>
        <p:spPr>
          <a:xfrm>
            <a:off x="3305175" y="6288088"/>
            <a:ext cx="5238750" cy="365125"/>
          </a:xfrm>
          <a:prstGeom prst="rect">
            <a:avLst/>
          </a:prstGeom>
        </p:spPr>
        <p:txBody>
          <a:bodyPr/>
          <a:lstStyle>
            <a:lvl1pPr>
              <a:defRPr>
                <a:solidFill>
                  <a:srgbClr val="07406C"/>
                </a:solidFill>
                <a:latin typeface="Verdana" pitchFamily="34" charset="0"/>
                <a:ea typeface="+mn-ea"/>
                <a:cs typeface="+mn-cs"/>
              </a:defRPr>
            </a:lvl1pPr>
          </a:lstStyle>
          <a:p>
            <a:pPr>
              <a:defRPr/>
            </a:pPr>
            <a:endParaRPr lang="en-US"/>
          </a:p>
        </p:txBody>
      </p:sp>
    </p:spTree>
    <p:extLst>
      <p:ext uri="{BB962C8B-B14F-4D97-AF65-F5344CB8AC3E}">
        <p14:creationId xmlns:p14="http://schemas.microsoft.com/office/powerpoint/2010/main" val="2854805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7406C"/>
                </a:solidFill>
              </a:defRPr>
            </a:lvl1pPr>
          </a:lstStyle>
          <a:p>
            <a:r>
              <a:rPr lang="en-GB" smtClean="0"/>
              <a:t>Click to edit Master title style</a:t>
            </a:r>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4"/>
          <p:cNvSpPr>
            <a:spLocks noGrp="1"/>
          </p:cNvSpPr>
          <p:nvPr>
            <p:ph type="dt" sz="half" idx="16"/>
          </p:nvPr>
        </p:nvSpPr>
        <p:spPr>
          <a:xfrm>
            <a:off x="381000" y="6288088"/>
            <a:ext cx="1887538" cy="365125"/>
          </a:xfrm>
          <a:prstGeom prst="rect">
            <a:avLst/>
          </a:prstGeom>
        </p:spPr>
        <p:txBody>
          <a:bodyPr/>
          <a:lstStyle>
            <a:lvl1pPr>
              <a:defRPr>
                <a:solidFill>
                  <a:srgbClr val="07406C"/>
                </a:solidFill>
                <a:latin typeface="Verdana" pitchFamily="34" charset="0"/>
                <a:ea typeface="+mn-ea"/>
                <a:cs typeface="+mn-cs"/>
              </a:defRPr>
            </a:lvl1pPr>
          </a:lstStyle>
          <a:p>
            <a:pPr>
              <a:defRPr/>
            </a:pPr>
            <a:fld id="{202DB949-C4E5-48CF-8579-82674171499D}" type="datetimeFigureOut">
              <a:rPr lang="en-US"/>
              <a:pPr>
                <a:defRPr/>
              </a:pPr>
              <a:t>3/18/2016</a:t>
            </a:fld>
            <a:endParaRPr lang="en-US"/>
          </a:p>
        </p:txBody>
      </p:sp>
      <p:sp>
        <p:nvSpPr>
          <p:cNvPr id="8" name="Footer Placeholder 5"/>
          <p:cNvSpPr>
            <a:spLocks noGrp="1"/>
          </p:cNvSpPr>
          <p:nvPr>
            <p:ph type="ftr" sz="quarter" idx="17"/>
          </p:nvPr>
        </p:nvSpPr>
        <p:spPr>
          <a:xfrm>
            <a:off x="3305175" y="6288088"/>
            <a:ext cx="5238750" cy="365125"/>
          </a:xfrm>
          <a:prstGeom prst="rect">
            <a:avLst/>
          </a:prstGeom>
        </p:spPr>
        <p:txBody>
          <a:bodyPr/>
          <a:lstStyle>
            <a:lvl1pPr>
              <a:defRPr>
                <a:solidFill>
                  <a:srgbClr val="07406C"/>
                </a:solidFill>
                <a:latin typeface="Verdana" pitchFamily="34" charset="0"/>
                <a:ea typeface="+mn-ea"/>
                <a:cs typeface="+mn-cs"/>
              </a:defRPr>
            </a:lvl1pPr>
          </a:lstStyle>
          <a:p>
            <a:pPr>
              <a:defRPr/>
            </a:pPr>
            <a:endParaRPr lang="en-US"/>
          </a:p>
        </p:txBody>
      </p:sp>
    </p:spTree>
    <p:extLst>
      <p:ext uri="{BB962C8B-B14F-4D97-AF65-F5344CB8AC3E}">
        <p14:creationId xmlns:p14="http://schemas.microsoft.com/office/powerpoint/2010/main" val="1732274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79465" y="381001"/>
            <a:ext cx="7583487" cy="1501095"/>
          </a:xfrm>
        </p:spPr>
        <p:txBody>
          <a:bodyPr/>
          <a:lstStyle>
            <a:lvl1pPr>
              <a:defRPr>
                <a:solidFill>
                  <a:srgbClr val="07406C"/>
                </a:solidFill>
              </a:defRPr>
            </a:lvl1pPr>
          </a:lstStyle>
          <a:p>
            <a:r>
              <a:rPr lang="en-GB" dirty="0" smtClean="0"/>
              <a:t>Click to edit Master title style</a:t>
            </a:r>
            <a:endParaRPr dirty="0"/>
          </a:p>
        </p:txBody>
      </p:sp>
      <p:sp>
        <p:nvSpPr>
          <p:cNvPr id="3" name="Date Placeholder 2"/>
          <p:cNvSpPr>
            <a:spLocks noGrp="1"/>
          </p:cNvSpPr>
          <p:nvPr>
            <p:ph type="dt" sz="half" idx="10"/>
          </p:nvPr>
        </p:nvSpPr>
        <p:spPr>
          <a:xfrm>
            <a:off x="381000" y="6288088"/>
            <a:ext cx="1887538" cy="365125"/>
          </a:xfrm>
          <a:prstGeom prst="rect">
            <a:avLst/>
          </a:prstGeom>
        </p:spPr>
        <p:txBody>
          <a:bodyPr/>
          <a:lstStyle>
            <a:lvl1pPr>
              <a:defRPr>
                <a:solidFill>
                  <a:srgbClr val="07406C"/>
                </a:solidFill>
                <a:latin typeface="Verdana" pitchFamily="34" charset="0"/>
                <a:ea typeface="+mn-ea"/>
                <a:cs typeface="+mn-cs"/>
              </a:defRPr>
            </a:lvl1pPr>
          </a:lstStyle>
          <a:p>
            <a:pPr>
              <a:defRPr/>
            </a:pPr>
            <a:fld id="{9B6CD36B-ACEB-4556-93CC-1FFE0FC21811}" type="datetimeFigureOut">
              <a:rPr lang="en-US"/>
              <a:pPr>
                <a:defRPr/>
              </a:pPr>
              <a:t>3/18/2016</a:t>
            </a:fld>
            <a:endParaRPr lang="en-US"/>
          </a:p>
        </p:txBody>
      </p:sp>
      <p:sp>
        <p:nvSpPr>
          <p:cNvPr id="4" name="Footer Placeholder 3"/>
          <p:cNvSpPr>
            <a:spLocks noGrp="1"/>
          </p:cNvSpPr>
          <p:nvPr>
            <p:ph type="ftr" sz="quarter" idx="11"/>
          </p:nvPr>
        </p:nvSpPr>
        <p:spPr>
          <a:xfrm>
            <a:off x="3305175" y="6288088"/>
            <a:ext cx="5238750" cy="365125"/>
          </a:xfrm>
          <a:prstGeom prst="rect">
            <a:avLst/>
          </a:prstGeom>
        </p:spPr>
        <p:txBody>
          <a:bodyPr/>
          <a:lstStyle>
            <a:lvl1pPr>
              <a:defRPr>
                <a:solidFill>
                  <a:srgbClr val="07406C"/>
                </a:solidFill>
                <a:latin typeface="Verdana" pitchFamily="34" charset="0"/>
                <a:ea typeface="+mn-ea"/>
                <a:cs typeface="+mn-cs"/>
              </a:defRPr>
            </a:lvl1pPr>
          </a:lstStyle>
          <a:p>
            <a:pPr>
              <a:defRPr/>
            </a:pPr>
            <a:endParaRPr lang="en-US"/>
          </a:p>
        </p:txBody>
      </p:sp>
    </p:spTree>
    <p:extLst>
      <p:ext uri="{BB962C8B-B14F-4D97-AF65-F5344CB8AC3E}">
        <p14:creationId xmlns:p14="http://schemas.microsoft.com/office/powerpoint/2010/main" val="1639213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1575" y="5262563"/>
            <a:ext cx="8826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userDrawn="1"/>
        </p:nvSpPr>
        <p:spPr>
          <a:xfrm>
            <a:off x="1617663" y="5846763"/>
            <a:ext cx="5783262" cy="695325"/>
          </a:xfrm>
          <a:prstGeom prst="rect">
            <a:avLst/>
          </a:prstGeom>
        </p:spPr>
        <p:txBody>
          <a:bodyPr/>
          <a:lstStyle>
            <a:lvl1pPr algn="l" rtl="0" fontAlgn="base">
              <a:spcBef>
                <a:spcPct val="0"/>
              </a:spcBef>
              <a:spcAft>
                <a:spcPct val="0"/>
              </a:spcAft>
              <a:defRPr sz="3800" kern="1200">
                <a:solidFill>
                  <a:srgbClr val="07406C"/>
                </a:solidFill>
                <a:latin typeface="+mj-lt"/>
                <a:ea typeface="Geneva" charset="0"/>
                <a:cs typeface="Geneva" charset="0"/>
              </a:defRPr>
            </a:lvl1pPr>
            <a:lvl2pPr algn="l" rtl="0" fontAlgn="base">
              <a:spcBef>
                <a:spcPct val="0"/>
              </a:spcBef>
              <a:spcAft>
                <a:spcPct val="0"/>
              </a:spcAft>
              <a:defRPr sz="3800">
                <a:solidFill>
                  <a:schemeClr val="bg1"/>
                </a:solidFill>
                <a:latin typeface="Trebuchet MS" charset="0"/>
                <a:ea typeface="Geneva" charset="0"/>
                <a:cs typeface="Geneva" charset="0"/>
              </a:defRPr>
            </a:lvl2pPr>
            <a:lvl3pPr algn="l" rtl="0" fontAlgn="base">
              <a:spcBef>
                <a:spcPct val="0"/>
              </a:spcBef>
              <a:spcAft>
                <a:spcPct val="0"/>
              </a:spcAft>
              <a:defRPr sz="3800">
                <a:solidFill>
                  <a:schemeClr val="bg1"/>
                </a:solidFill>
                <a:latin typeface="Trebuchet MS" charset="0"/>
                <a:ea typeface="Geneva" charset="0"/>
                <a:cs typeface="Geneva" charset="0"/>
              </a:defRPr>
            </a:lvl3pPr>
            <a:lvl4pPr algn="l" rtl="0" fontAlgn="base">
              <a:spcBef>
                <a:spcPct val="0"/>
              </a:spcBef>
              <a:spcAft>
                <a:spcPct val="0"/>
              </a:spcAft>
              <a:defRPr sz="3800">
                <a:solidFill>
                  <a:schemeClr val="bg1"/>
                </a:solidFill>
                <a:latin typeface="Trebuchet MS" charset="0"/>
                <a:ea typeface="Geneva" charset="0"/>
                <a:cs typeface="Geneva" charset="0"/>
              </a:defRPr>
            </a:lvl4pPr>
            <a:lvl5pPr algn="l" rtl="0" fontAlgn="base">
              <a:spcBef>
                <a:spcPct val="0"/>
              </a:spcBef>
              <a:spcAft>
                <a:spcPct val="0"/>
              </a:spcAft>
              <a:defRPr sz="3800">
                <a:solidFill>
                  <a:schemeClr val="bg1"/>
                </a:solidFill>
                <a:latin typeface="Trebuchet MS" charset="0"/>
                <a:ea typeface="Geneva" charset="0"/>
                <a:cs typeface="Geneva" charset="0"/>
              </a:defRPr>
            </a:lvl5pPr>
            <a:lvl6pPr marL="457200" algn="l" rtl="0" fontAlgn="base">
              <a:spcBef>
                <a:spcPct val="0"/>
              </a:spcBef>
              <a:spcAft>
                <a:spcPct val="0"/>
              </a:spcAft>
              <a:defRPr sz="3800">
                <a:solidFill>
                  <a:schemeClr val="bg1"/>
                </a:solidFill>
                <a:latin typeface="Trebuchet MS" charset="0"/>
                <a:ea typeface="Geneva" charset="0"/>
                <a:cs typeface="Geneva" charset="0"/>
              </a:defRPr>
            </a:lvl6pPr>
            <a:lvl7pPr marL="914400" algn="l" rtl="0" fontAlgn="base">
              <a:spcBef>
                <a:spcPct val="0"/>
              </a:spcBef>
              <a:spcAft>
                <a:spcPct val="0"/>
              </a:spcAft>
              <a:defRPr sz="3800">
                <a:solidFill>
                  <a:schemeClr val="bg1"/>
                </a:solidFill>
                <a:latin typeface="Trebuchet MS" charset="0"/>
                <a:ea typeface="Geneva" charset="0"/>
                <a:cs typeface="Geneva" charset="0"/>
              </a:defRPr>
            </a:lvl7pPr>
            <a:lvl8pPr marL="1371600" algn="l" rtl="0" fontAlgn="base">
              <a:spcBef>
                <a:spcPct val="0"/>
              </a:spcBef>
              <a:spcAft>
                <a:spcPct val="0"/>
              </a:spcAft>
              <a:defRPr sz="3800">
                <a:solidFill>
                  <a:schemeClr val="bg1"/>
                </a:solidFill>
                <a:latin typeface="Trebuchet MS" charset="0"/>
                <a:ea typeface="Geneva" charset="0"/>
                <a:cs typeface="Geneva" charset="0"/>
              </a:defRPr>
            </a:lvl8pPr>
            <a:lvl9pPr marL="1828800" algn="l" rtl="0" fontAlgn="base">
              <a:spcBef>
                <a:spcPct val="0"/>
              </a:spcBef>
              <a:spcAft>
                <a:spcPct val="0"/>
              </a:spcAft>
              <a:defRPr sz="3800">
                <a:solidFill>
                  <a:schemeClr val="bg1"/>
                </a:solidFill>
                <a:latin typeface="Trebuchet MS" charset="0"/>
                <a:ea typeface="Geneva" charset="0"/>
                <a:cs typeface="Geneva" charset="0"/>
              </a:defRPr>
            </a:lvl9pPr>
          </a:lstStyle>
          <a:p>
            <a:pPr>
              <a:defRPr/>
            </a:pPr>
            <a:r>
              <a:rPr lang="en-US" sz="2000" dirty="0" smtClean="0"/>
              <a:t>union for professionals</a:t>
            </a:r>
            <a:endParaRPr lang="en-US" sz="2000" dirty="0"/>
          </a:p>
        </p:txBody>
      </p:sp>
    </p:spTree>
    <p:extLst>
      <p:ext uri="{BB962C8B-B14F-4D97-AF65-F5344CB8AC3E}">
        <p14:creationId xmlns:p14="http://schemas.microsoft.com/office/powerpoint/2010/main" val="662882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464" y="590549"/>
            <a:ext cx="3657600" cy="1162051"/>
          </a:xfrm>
        </p:spPr>
        <p:txBody>
          <a:bodyPr/>
          <a:lstStyle>
            <a:lvl1pPr algn="ctr">
              <a:defRPr sz="3600" b="0">
                <a:solidFill>
                  <a:srgbClr val="07406C"/>
                </a:solidFill>
              </a:defRPr>
            </a:lvl1pPr>
          </a:lstStyle>
          <a:p>
            <a:r>
              <a:rPr lang="en-GB" smtClean="0"/>
              <a:t>Click to edit Master title style</a:t>
            </a:r>
            <a:endParaRPr/>
          </a:p>
        </p:txBody>
      </p:sp>
      <p:sp>
        <p:nvSpPr>
          <p:cNvPr id="3" name="Content Placeholder 2"/>
          <p:cNvSpPr>
            <a:spLocks noGrp="1"/>
          </p:cNvSpPr>
          <p:nvPr>
            <p:ph idx="1"/>
          </p:nvPr>
        </p:nvSpPr>
        <p:spPr>
          <a:xfrm>
            <a:off x="4693023" y="739589"/>
            <a:ext cx="3657600" cy="5308787"/>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779464" y="1816101"/>
            <a:ext cx="3657600" cy="3822700"/>
          </a:xfrm>
        </p:spPr>
        <p:txBody>
          <a:bodyPr>
            <a:normAutofit/>
          </a:bodyPr>
          <a:lstStyle>
            <a:lvl1pPr marL="0" indent="0" algn="ctr">
              <a:spcBef>
                <a:spcPts val="600"/>
              </a:spcBef>
              <a:buNone/>
              <a:defRPr sz="1800">
                <a:solidFill>
                  <a:srgbClr val="07406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81000" y="6288088"/>
            <a:ext cx="1887538" cy="365125"/>
          </a:xfrm>
          <a:prstGeom prst="rect">
            <a:avLst/>
          </a:prstGeom>
        </p:spPr>
        <p:txBody>
          <a:bodyPr/>
          <a:lstStyle>
            <a:lvl1pPr>
              <a:defRPr>
                <a:solidFill>
                  <a:srgbClr val="07406C"/>
                </a:solidFill>
                <a:latin typeface="Verdana" pitchFamily="34" charset="0"/>
                <a:ea typeface="+mn-ea"/>
                <a:cs typeface="+mn-cs"/>
              </a:defRPr>
            </a:lvl1pPr>
          </a:lstStyle>
          <a:p>
            <a:pPr>
              <a:defRPr/>
            </a:pPr>
            <a:fld id="{118B4F7F-C786-4C70-866D-1ACEE7E1BD12}" type="datetimeFigureOut">
              <a:rPr lang="en-US"/>
              <a:pPr>
                <a:defRPr/>
              </a:pPr>
              <a:t>3/18/2016</a:t>
            </a:fld>
            <a:endParaRPr lang="en-US"/>
          </a:p>
        </p:txBody>
      </p:sp>
      <p:sp>
        <p:nvSpPr>
          <p:cNvPr id="6" name="Footer Placeholder 5"/>
          <p:cNvSpPr>
            <a:spLocks noGrp="1"/>
          </p:cNvSpPr>
          <p:nvPr>
            <p:ph type="ftr" sz="quarter" idx="11"/>
          </p:nvPr>
        </p:nvSpPr>
        <p:spPr>
          <a:xfrm>
            <a:off x="3305175" y="6288088"/>
            <a:ext cx="5238750" cy="365125"/>
          </a:xfrm>
          <a:prstGeom prst="rect">
            <a:avLst/>
          </a:prstGeom>
        </p:spPr>
        <p:txBody>
          <a:bodyPr/>
          <a:lstStyle>
            <a:lvl1pPr>
              <a:defRPr>
                <a:solidFill>
                  <a:srgbClr val="07406C"/>
                </a:solidFill>
                <a:latin typeface="Verdana" pitchFamily="34" charset="0"/>
                <a:ea typeface="+mn-ea"/>
                <a:cs typeface="+mn-cs"/>
              </a:defRPr>
            </a:lvl1pPr>
          </a:lstStyle>
          <a:p>
            <a:pPr>
              <a:defRPr/>
            </a:pPr>
            <a:endParaRPr lang="en-US"/>
          </a:p>
        </p:txBody>
      </p:sp>
      <p:sp>
        <p:nvSpPr>
          <p:cNvPr id="7" name="Slide Number Placeholder 6"/>
          <p:cNvSpPr>
            <a:spLocks noGrp="1"/>
          </p:cNvSpPr>
          <p:nvPr>
            <p:ph type="sldNum" sz="quarter" idx="12"/>
          </p:nvPr>
        </p:nvSpPr>
        <p:spPr>
          <a:xfrm>
            <a:off x="8404225" y="219075"/>
            <a:ext cx="493713" cy="365125"/>
          </a:xfrm>
          <a:prstGeom prst="rect">
            <a:avLst/>
          </a:prstGeom>
        </p:spPr>
        <p:txBody>
          <a:bodyPr/>
          <a:lstStyle>
            <a:lvl1pPr>
              <a:defRPr>
                <a:solidFill>
                  <a:srgbClr val="07406C"/>
                </a:solidFill>
                <a:latin typeface="Verdana" charset="0"/>
                <a:cs typeface="+mn-cs"/>
              </a:defRPr>
            </a:lvl1pPr>
          </a:lstStyle>
          <a:p>
            <a:pPr>
              <a:defRPr/>
            </a:pPr>
            <a:fld id="{18C2D927-05DB-4254-AA0E-7FDD56B3B399}" type="slidenum">
              <a:rPr lang="en-US"/>
              <a:pPr>
                <a:defRPr/>
              </a:pPr>
              <a:t>‹#›</a:t>
            </a:fld>
            <a:endParaRPr lang="en-US"/>
          </a:p>
        </p:txBody>
      </p:sp>
    </p:spTree>
    <p:extLst>
      <p:ext uri="{BB962C8B-B14F-4D97-AF65-F5344CB8AC3E}">
        <p14:creationId xmlns:p14="http://schemas.microsoft.com/office/powerpoint/2010/main" val="887012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0" y="533400"/>
            <a:ext cx="4476750" cy="1252539"/>
          </a:xfrm>
        </p:spPr>
        <p:txBody>
          <a:bodyPr/>
          <a:lstStyle>
            <a:lvl1pPr algn="l">
              <a:defRPr sz="3600" b="0">
                <a:solidFill>
                  <a:srgbClr val="07406C"/>
                </a:solidFill>
              </a:defRPr>
            </a:lvl1pPr>
          </a:lstStyle>
          <a:p>
            <a:r>
              <a:rPr lang="en-GB" smtClean="0"/>
              <a:t>Click to edit Master title style</a:t>
            </a:r>
            <a:endParaRPr/>
          </a:p>
        </p:txBody>
      </p:sp>
      <p:sp>
        <p:nvSpPr>
          <p:cNvPr id="4" name="Text Placeholder 3"/>
          <p:cNvSpPr>
            <a:spLocks noGrp="1"/>
          </p:cNvSpPr>
          <p:nvPr>
            <p:ph type="body" sz="half" idx="2"/>
          </p:nvPr>
        </p:nvSpPr>
        <p:spPr>
          <a:xfrm>
            <a:off x="3886126" y="1828800"/>
            <a:ext cx="4474539" cy="3810000"/>
          </a:xfrm>
        </p:spPr>
        <p:txBody>
          <a:bodyPr>
            <a:normAutofit/>
          </a:bodyPr>
          <a:lstStyle>
            <a:lvl1pPr marL="0" indent="0">
              <a:spcBef>
                <a:spcPts val="600"/>
              </a:spcBef>
              <a:buNone/>
              <a:defRPr sz="1800">
                <a:solidFill>
                  <a:srgbClr val="07406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3" name="Picture Placeholder 2"/>
          <p:cNvSpPr>
            <a:spLocks noGrp="1"/>
          </p:cNvSpPr>
          <p:nvPr>
            <p:ph type="pic" idx="1"/>
          </p:nvPr>
        </p:nvSpPr>
        <p:spPr>
          <a:xfrm flipH="1">
            <a:off x="188255" y="179292"/>
            <a:ext cx="3281087" cy="6483096"/>
          </a:xfrm>
          <a:prstGeom prst="round1Rect">
            <a:avLst>
              <a:gd name="adj" fmla="val 17325"/>
            </a:avLst>
          </a:prstGeom>
          <a:blipFill dpi="0" rotWithShape="0">
            <a:blip r:embed="rId2"/>
            <a:srcRect/>
            <a:stretch>
              <a:fillRect/>
            </a:stretch>
          </a:blipFill>
          <a:ln w="28575">
            <a:solidFill>
              <a:schemeClr val="bg1"/>
            </a:solidFill>
          </a:ln>
        </p:spPr>
        <p:txBody>
          <a:bodyPr rtlCol="0">
            <a:normAutofit/>
          </a:bodyPr>
          <a:lstStyle>
            <a:lvl1pPr marL="0" indent="0">
              <a:buNone/>
              <a:defRPr sz="3200">
                <a:solidFill>
                  <a:srgbClr val="07406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noProof="0"/>
          </a:p>
        </p:txBody>
      </p:sp>
      <p:sp>
        <p:nvSpPr>
          <p:cNvPr id="5" name="Date Placeholder 4"/>
          <p:cNvSpPr>
            <a:spLocks noGrp="1"/>
          </p:cNvSpPr>
          <p:nvPr>
            <p:ph type="dt" sz="half" idx="10"/>
          </p:nvPr>
        </p:nvSpPr>
        <p:spPr>
          <a:xfrm>
            <a:off x="3886200" y="6288088"/>
            <a:ext cx="1887538" cy="365125"/>
          </a:xfrm>
          <a:prstGeom prst="rect">
            <a:avLst/>
          </a:prstGeom>
        </p:spPr>
        <p:txBody>
          <a:bodyPr/>
          <a:lstStyle>
            <a:lvl1pPr>
              <a:defRPr>
                <a:solidFill>
                  <a:srgbClr val="07406C"/>
                </a:solidFill>
                <a:latin typeface="Verdana" pitchFamily="34" charset="0"/>
                <a:ea typeface="+mn-ea"/>
                <a:cs typeface="+mn-cs"/>
              </a:defRPr>
            </a:lvl1pPr>
          </a:lstStyle>
          <a:p>
            <a:pPr>
              <a:defRPr/>
            </a:pPr>
            <a:fld id="{788191A3-8105-4610-B67B-5434F053C743}" type="datetimeFigureOut">
              <a:rPr lang="en-US"/>
              <a:pPr>
                <a:defRPr/>
              </a:pPr>
              <a:t>3/18/2016</a:t>
            </a:fld>
            <a:endParaRPr lang="en-US"/>
          </a:p>
        </p:txBody>
      </p:sp>
      <p:sp>
        <p:nvSpPr>
          <p:cNvPr id="6" name="Footer Placeholder 5"/>
          <p:cNvSpPr>
            <a:spLocks noGrp="1"/>
          </p:cNvSpPr>
          <p:nvPr>
            <p:ph type="ftr" sz="quarter" idx="11"/>
          </p:nvPr>
        </p:nvSpPr>
        <p:spPr>
          <a:xfrm>
            <a:off x="5867400" y="6288088"/>
            <a:ext cx="2676525" cy="365125"/>
          </a:xfrm>
          <a:prstGeom prst="rect">
            <a:avLst/>
          </a:prstGeom>
        </p:spPr>
        <p:txBody>
          <a:bodyPr/>
          <a:lstStyle>
            <a:lvl1pPr>
              <a:defRPr>
                <a:solidFill>
                  <a:srgbClr val="07406C"/>
                </a:solidFill>
                <a:latin typeface="Verdana" pitchFamily="34" charset="0"/>
                <a:ea typeface="+mn-ea"/>
                <a:cs typeface="+mn-cs"/>
              </a:defRPr>
            </a:lvl1pPr>
          </a:lstStyle>
          <a:p>
            <a:pPr>
              <a:defRPr/>
            </a:pPr>
            <a:endParaRPr lang="en-US"/>
          </a:p>
        </p:txBody>
      </p:sp>
    </p:spTree>
    <p:extLst>
      <p:ext uri="{BB962C8B-B14F-4D97-AF65-F5344CB8AC3E}">
        <p14:creationId xmlns:p14="http://schemas.microsoft.com/office/powerpoint/2010/main" val="2882090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4710953" y="533400"/>
            <a:ext cx="3657600" cy="1252539"/>
          </a:xfrm>
        </p:spPr>
        <p:txBody>
          <a:bodyPr/>
          <a:lstStyle>
            <a:lvl1pPr algn="l">
              <a:defRPr sz="3600" b="0">
                <a:solidFill>
                  <a:srgbClr val="07406C"/>
                </a:solidFill>
              </a:defRPr>
            </a:lvl1pPr>
          </a:lstStyle>
          <a:p>
            <a:r>
              <a:rPr lang="en-GB" smtClean="0"/>
              <a:t>Click to edit Master title style</a:t>
            </a:r>
            <a:endParaRPr/>
          </a:p>
        </p:txBody>
      </p:sp>
      <p:sp>
        <p:nvSpPr>
          <p:cNvPr id="3" name="Picture Placeholder 2"/>
          <p:cNvSpPr>
            <a:spLocks noGrp="1"/>
          </p:cNvSpPr>
          <p:nvPr>
            <p:ph type="pic" idx="1"/>
          </p:nvPr>
        </p:nvSpPr>
        <p:spPr>
          <a:xfrm flipH="1">
            <a:off x="596153" y="1600201"/>
            <a:ext cx="3657600" cy="3657601"/>
          </a:xfrm>
          <a:prstGeom prst="ellipse">
            <a:avLst/>
          </a:prstGeom>
          <a:blipFill dpi="0" rotWithShape="0">
            <a:blip r:embed="rId2" cstate="print"/>
            <a:srcRect/>
            <a:stretch>
              <a:fillRect/>
            </a:stretch>
          </a:blipFill>
          <a:ln w="28575">
            <a:solidFill>
              <a:schemeClr val="bg1"/>
            </a:solidFill>
          </a:ln>
        </p:spPr>
        <p:txBody>
          <a:bodyPr rtlCol="0">
            <a:normAutofit/>
          </a:bodyPr>
          <a:lstStyle>
            <a:lvl1pPr marL="0" indent="0">
              <a:buNone/>
              <a:defRPr sz="3200">
                <a:solidFill>
                  <a:srgbClr val="07406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noProof="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solidFill>
                  <a:srgbClr val="07406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81000" y="6288088"/>
            <a:ext cx="1865313" cy="365125"/>
          </a:xfrm>
          <a:prstGeom prst="rect">
            <a:avLst/>
          </a:prstGeom>
        </p:spPr>
        <p:txBody>
          <a:bodyPr/>
          <a:lstStyle>
            <a:lvl1pPr>
              <a:defRPr>
                <a:solidFill>
                  <a:srgbClr val="07406C"/>
                </a:solidFill>
                <a:latin typeface="Verdana" pitchFamily="34" charset="0"/>
                <a:ea typeface="+mn-ea"/>
                <a:cs typeface="+mn-cs"/>
              </a:defRPr>
            </a:lvl1pPr>
          </a:lstStyle>
          <a:p>
            <a:pPr>
              <a:defRPr/>
            </a:pPr>
            <a:fld id="{8B4DA468-5DC8-4373-A023-EC9B7E1A11AB}" type="datetimeFigureOut">
              <a:rPr lang="en-US"/>
              <a:pPr>
                <a:defRPr/>
              </a:pPr>
              <a:t>3/18/2016</a:t>
            </a:fld>
            <a:endParaRPr lang="en-US"/>
          </a:p>
        </p:txBody>
      </p:sp>
      <p:sp>
        <p:nvSpPr>
          <p:cNvPr id="6" name="Footer Placeholder 5"/>
          <p:cNvSpPr>
            <a:spLocks noGrp="1"/>
          </p:cNvSpPr>
          <p:nvPr>
            <p:ph type="ftr" sz="quarter" idx="11"/>
          </p:nvPr>
        </p:nvSpPr>
        <p:spPr>
          <a:xfrm>
            <a:off x="3325813" y="6288088"/>
            <a:ext cx="5218112" cy="365125"/>
          </a:xfrm>
          <a:prstGeom prst="rect">
            <a:avLst/>
          </a:prstGeom>
        </p:spPr>
        <p:txBody>
          <a:bodyPr/>
          <a:lstStyle>
            <a:lvl1pPr>
              <a:defRPr>
                <a:solidFill>
                  <a:srgbClr val="07406C"/>
                </a:solidFill>
                <a:latin typeface="Verdana" pitchFamily="34" charset="0"/>
                <a:ea typeface="+mn-ea"/>
                <a:cs typeface="+mn-cs"/>
              </a:defRPr>
            </a:lvl1pPr>
          </a:lstStyle>
          <a:p>
            <a:pPr>
              <a:defRPr/>
            </a:pPr>
            <a:endParaRPr lang="en-US"/>
          </a:p>
        </p:txBody>
      </p:sp>
    </p:spTree>
    <p:extLst>
      <p:ext uri="{BB962C8B-B14F-4D97-AF65-F5344CB8AC3E}">
        <p14:creationId xmlns:p14="http://schemas.microsoft.com/office/powerpoint/2010/main" val="25917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1575" y="5262563"/>
            <a:ext cx="8826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a:xfrm>
            <a:off x="1617663" y="5846763"/>
            <a:ext cx="5783262" cy="695325"/>
          </a:xfrm>
          <a:prstGeom prst="rect">
            <a:avLst/>
          </a:prstGeom>
        </p:spPr>
        <p:txBody>
          <a:bodyPr/>
          <a:lstStyle>
            <a:lvl1pPr algn="l" rtl="0" fontAlgn="base">
              <a:spcBef>
                <a:spcPct val="0"/>
              </a:spcBef>
              <a:spcAft>
                <a:spcPct val="0"/>
              </a:spcAft>
              <a:defRPr sz="3800" kern="1200">
                <a:solidFill>
                  <a:srgbClr val="07406C"/>
                </a:solidFill>
                <a:latin typeface="+mj-lt"/>
                <a:ea typeface="Geneva" charset="0"/>
                <a:cs typeface="Geneva" charset="0"/>
              </a:defRPr>
            </a:lvl1pPr>
            <a:lvl2pPr algn="l" rtl="0" fontAlgn="base">
              <a:spcBef>
                <a:spcPct val="0"/>
              </a:spcBef>
              <a:spcAft>
                <a:spcPct val="0"/>
              </a:spcAft>
              <a:defRPr sz="3800">
                <a:solidFill>
                  <a:schemeClr val="bg1"/>
                </a:solidFill>
                <a:latin typeface="Trebuchet MS" charset="0"/>
                <a:ea typeface="Geneva" charset="0"/>
                <a:cs typeface="Geneva" charset="0"/>
              </a:defRPr>
            </a:lvl2pPr>
            <a:lvl3pPr algn="l" rtl="0" fontAlgn="base">
              <a:spcBef>
                <a:spcPct val="0"/>
              </a:spcBef>
              <a:spcAft>
                <a:spcPct val="0"/>
              </a:spcAft>
              <a:defRPr sz="3800">
                <a:solidFill>
                  <a:schemeClr val="bg1"/>
                </a:solidFill>
                <a:latin typeface="Trebuchet MS" charset="0"/>
                <a:ea typeface="Geneva" charset="0"/>
                <a:cs typeface="Geneva" charset="0"/>
              </a:defRPr>
            </a:lvl3pPr>
            <a:lvl4pPr algn="l" rtl="0" fontAlgn="base">
              <a:spcBef>
                <a:spcPct val="0"/>
              </a:spcBef>
              <a:spcAft>
                <a:spcPct val="0"/>
              </a:spcAft>
              <a:defRPr sz="3800">
                <a:solidFill>
                  <a:schemeClr val="bg1"/>
                </a:solidFill>
                <a:latin typeface="Trebuchet MS" charset="0"/>
                <a:ea typeface="Geneva" charset="0"/>
                <a:cs typeface="Geneva" charset="0"/>
              </a:defRPr>
            </a:lvl4pPr>
            <a:lvl5pPr algn="l" rtl="0" fontAlgn="base">
              <a:spcBef>
                <a:spcPct val="0"/>
              </a:spcBef>
              <a:spcAft>
                <a:spcPct val="0"/>
              </a:spcAft>
              <a:defRPr sz="3800">
                <a:solidFill>
                  <a:schemeClr val="bg1"/>
                </a:solidFill>
                <a:latin typeface="Trebuchet MS" charset="0"/>
                <a:ea typeface="Geneva" charset="0"/>
                <a:cs typeface="Geneva" charset="0"/>
              </a:defRPr>
            </a:lvl5pPr>
            <a:lvl6pPr marL="457200" algn="l" rtl="0" fontAlgn="base">
              <a:spcBef>
                <a:spcPct val="0"/>
              </a:spcBef>
              <a:spcAft>
                <a:spcPct val="0"/>
              </a:spcAft>
              <a:defRPr sz="3800">
                <a:solidFill>
                  <a:schemeClr val="bg1"/>
                </a:solidFill>
                <a:latin typeface="Trebuchet MS" charset="0"/>
                <a:ea typeface="Geneva" charset="0"/>
                <a:cs typeface="Geneva" charset="0"/>
              </a:defRPr>
            </a:lvl6pPr>
            <a:lvl7pPr marL="914400" algn="l" rtl="0" fontAlgn="base">
              <a:spcBef>
                <a:spcPct val="0"/>
              </a:spcBef>
              <a:spcAft>
                <a:spcPct val="0"/>
              </a:spcAft>
              <a:defRPr sz="3800">
                <a:solidFill>
                  <a:schemeClr val="bg1"/>
                </a:solidFill>
                <a:latin typeface="Trebuchet MS" charset="0"/>
                <a:ea typeface="Geneva" charset="0"/>
                <a:cs typeface="Geneva" charset="0"/>
              </a:defRPr>
            </a:lvl7pPr>
            <a:lvl8pPr marL="1371600" algn="l" rtl="0" fontAlgn="base">
              <a:spcBef>
                <a:spcPct val="0"/>
              </a:spcBef>
              <a:spcAft>
                <a:spcPct val="0"/>
              </a:spcAft>
              <a:defRPr sz="3800">
                <a:solidFill>
                  <a:schemeClr val="bg1"/>
                </a:solidFill>
                <a:latin typeface="Trebuchet MS" charset="0"/>
                <a:ea typeface="Geneva" charset="0"/>
                <a:cs typeface="Geneva" charset="0"/>
              </a:defRPr>
            </a:lvl8pPr>
            <a:lvl9pPr marL="1828800" algn="l" rtl="0" fontAlgn="base">
              <a:spcBef>
                <a:spcPct val="0"/>
              </a:spcBef>
              <a:spcAft>
                <a:spcPct val="0"/>
              </a:spcAft>
              <a:defRPr sz="3800">
                <a:solidFill>
                  <a:schemeClr val="bg1"/>
                </a:solidFill>
                <a:latin typeface="Trebuchet MS" charset="0"/>
                <a:ea typeface="Geneva" charset="0"/>
                <a:cs typeface="Geneva" charset="0"/>
              </a:defRPr>
            </a:lvl9pPr>
          </a:lstStyle>
          <a:p>
            <a:pPr>
              <a:defRPr/>
            </a:pPr>
            <a:r>
              <a:rPr lang="en-US" sz="2000" dirty="0" smtClean="0"/>
              <a:t>union for professionals</a:t>
            </a:r>
            <a:endParaRPr lang="en-US" sz="2000" dirty="0"/>
          </a:p>
        </p:txBody>
      </p:sp>
      <p:sp>
        <p:nvSpPr>
          <p:cNvPr id="2" name="Title 1"/>
          <p:cNvSpPr>
            <a:spLocks noGrp="1"/>
          </p:cNvSpPr>
          <p:nvPr>
            <p:ph type="title"/>
          </p:nvPr>
        </p:nvSpPr>
        <p:spPr>
          <a:xfrm>
            <a:off x="1699509" y="381001"/>
            <a:ext cx="6663443" cy="2017713"/>
          </a:xfrm>
        </p:spPr>
        <p:txBody>
          <a:bodyPr/>
          <a:lstStyle>
            <a:lvl1pPr>
              <a:defRPr>
                <a:solidFill>
                  <a:srgbClr val="07406C"/>
                </a:solidFill>
              </a:defRPr>
            </a:lvl1pPr>
          </a:lstStyle>
          <a:p>
            <a:r>
              <a:rPr lang="en-GB" dirty="0" smtClean="0"/>
              <a:t>Click to edit Master title style</a:t>
            </a:r>
            <a:endParaRPr dirty="0"/>
          </a:p>
        </p:txBody>
      </p:sp>
      <p:sp>
        <p:nvSpPr>
          <p:cNvPr id="3" name="Content Placeholder 2"/>
          <p:cNvSpPr>
            <a:spLocks noGrp="1"/>
          </p:cNvSpPr>
          <p:nvPr>
            <p:ph idx="1"/>
          </p:nvPr>
        </p:nvSpPr>
        <p:spPr>
          <a:xfrm>
            <a:off x="1699509" y="2636840"/>
            <a:ext cx="6663443" cy="3400425"/>
          </a:xfrm>
        </p:spPr>
        <p:txBody>
          <a:bodyPr/>
          <a:lstStyle>
            <a:lvl1pPr>
              <a:defRPr>
                <a:solidFill>
                  <a:srgbClr val="07406C"/>
                </a:solidFill>
              </a:defRPr>
            </a:lvl1pPr>
            <a:lvl2pPr>
              <a:defRPr>
                <a:solidFill>
                  <a:srgbClr val="07406C"/>
                </a:solidFill>
              </a:defRPr>
            </a:lvl2pPr>
            <a:lvl3pPr>
              <a:defRPr>
                <a:solidFill>
                  <a:srgbClr val="07406C"/>
                </a:solidFill>
              </a:defRPr>
            </a:lvl3pPr>
            <a:lvl4pPr>
              <a:defRPr>
                <a:solidFill>
                  <a:srgbClr val="07406C"/>
                </a:solidFill>
              </a:defRPr>
            </a:lvl4pPr>
            <a:lvl5pPr>
              <a:defRPr>
                <a:solidFill>
                  <a:srgbClr val="07406C"/>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Tree>
    <p:extLst>
      <p:ext uri="{BB962C8B-B14F-4D97-AF65-F5344CB8AC3E}">
        <p14:creationId xmlns:p14="http://schemas.microsoft.com/office/powerpoint/2010/main" val="26306540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808040" y="3778624"/>
            <a:ext cx="7560515" cy="1102659"/>
          </a:xfrm>
        </p:spPr>
        <p:txBody>
          <a:bodyPr/>
          <a:lstStyle>
            <a:lvl1pPr algn="l">
              <a:defRPr sz="3600" b="0">
                <a:solidFill>
                  <a:srgbClr val="07406C"/>
                </a:solidFill>
              </a:defRPr>
            </a:lvl1pPr>
          </a:lstStyle>
          <a:p>
            <a:r>
              <a:rPr lang="en-GB" smtClean="0"/>
              <a:t>Click to edit Master title style</a:t>
            </a:r>
            <a:endParaRPr/>
          </a:p>
        </p:txBody>
      </p:sp>
      <p:sp>
        <p:nvSpPr>
          <p:cNvPr id="3" name="Picture Placeholder 2"/>
          <p:cNvSpPr>
            <a:spLocks noGrp="1"/>
          </p:cNvSpPr>
          <p:nvPr>
            <p:ph type="pic" idx="1"/>
          </p:nvPr>
        </p:nvSpPr>
        <p:spPr>
          <a:xfrm flipH="1">
            <a:off x="871584" y="762000"/>
            <a:ext cx="7427726" cy="2989731"/>
          </a:xfrm>
          <a:prstGeom prst="roundRect">
            <a:avLst>
              <a:gd name="adj" fmla="val 7476"/>
            </a:avLst>
          </a:prstGeom>
          <a:blipFill dpi="0" rotWithShape="0">
            <a:blip r:embed="rId2"/>
            <a:srcRect/>
            <a:stretch>
              <a:fillRect/>
            </a:stretch>
          </a:blipFill>
          <a:ln w="28575">
            <a:solidFill>
              <a:schemeClr val="bg1"/>
            </a:solidFill>
          </a:ln>
        </p:spPr>
        <p:txBody>
          <a:bodyPr rtlCol="0">
            <a:normAutofit/>
          </a:bodyPr>
          <a:lstStyle>
            <a:lvl1pPr marL="0" indent="0">
              <a:buNone/>
              <a:defRPr sz="3200">
                <a:solidFill>
                  <a:srgbClr val="07406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noProof="0"/>
          </a:p>
        </p:txBody>
      </p:sp>
      <p:sp>
        <p:nvSpPr>
          <p:cNvPr id="4" name="Text Placeholder 3"/>
          <p:cNvSpPr>
            <a:spLocks noGrp="1"/>
          </p:cNvSpPr>
          <p:nvPr>
            <p:ph type="body" sz="half" idx="2"/>
          </p:nvPr>
        </p:nvSpPr>
        <p:spPr>
          <a:xfrm>
            <a:off x="808036" y="4827494"/>
            <a:ext cx="7559977" cy="1220881"/>
          </a:xfrm>
        </p:spPr>
        <p:txBody>
          <a:bodyPr>
            <a:normAutofit/>
          </a:bodyPr>
          <a:lstStyle>
            <a:lvl1pPr marL="0" indent="0">
              <a:spcBef>
                <a:spcPts val="300"/>
              </a:spcBef>
              <a:buNone/>
              <a:defRPr sz="1800">
                <a:solidFill>
                  <a:srgbClr val="07406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81000" y="6288088"/>
            <a:ext cx="1865313" cy="365125"/>
          </a:xfrm>
          <a:prstGeom prst="rect">
            <a:avLst/>
          </a:prstGeom>
        </p:spPr>
        <p:txBody>
          <a:bodyPr/>
          <a:lstStyle>
            <a:lvl1pPr>
              <a:defRPr>
                <a:solidFill>
                  <a:srgbClr val="07406C"/>
                </a:solidFill>
                <a:latin typeface="Verdana" pitchFamily="34" charset="0"/>
                <a:ea typeface="+mn-ea"/>
                <a:cs typeface="+mn-cs"/>
              </a:defRPr>
            </a:lvl1pPr>
          </a:lstStyle>
          <a:p>
            <a:pPr>
              <a:defRPr/>
            </a:pPr>
            <a:fld id="{8C7720CC-34B1-473A-9D8E-22581AF0FDB7}" type="datetimeFigureOut">
              <a:rPr lang="en-US"/>
              <a:pPr>
                <a:defRPr/>
              </a:pPr>
              <a:t>3/18/2016</a:t>
            </a:fld>
            <a:endParaRPr lang="en-US"/>
          </a:p>
        </p:txBody>
      </p:sp>
      <p:sp>
        <p:nvSpPr>
          <p:cNvPr id="6" name="Footer Placeholder 5"/>
          <p:cNvSpPr>
            <a:spLocks noGrp="1"/>
          </p:cNvSpPr>
          <p:nvPr>
            <p:ph type="ftr" sz="quarter" idx="11"/>
          </p:nvPr>
        </p:nvSpPr>
        <p:spPr>
          <a:xfrm>
            <a:off x="3325813" y="6288088"/>
            <a:ext cx="5218112" cy="365125"/>
          </a:xfrm>
          <a:prstGeom prst="rect">
            <a:avLst/>
          </a:prstGeom>
        </p:spPr>
        <p:txBody>
          <a:bodyPr/>
          <a:lstStyle>
            <a:lvl1pPr>
              <a:defRPr>
                <a:solidFill>
                  <a:srgbClr val="07406C"/>
                </a:solidFill>
                <a:latin typeface="Verdana" pitchFamily="34" charset="0"/>
                <a:ea typeface="+mn-ea"/>
                <a:cs typeface="+mn-cs"/>
              </a:defRPr>
            </a:lvl1pPr>
          </a:lstStyle>
          <a:p>
            <a:pPr>
              <a:defRPr/>
            </a:pPr>
            <a:endParaRPr lang="en-US"/>
          </a:p>
        </p:txBody>
      </p:sp>
    </p:spTree>
    <p:extLst>
      <p:ext uri="{BB962C8B-B14F-4D97-AF65-F5344CB8AC3E}">
        <p14:creationId xmlns:p14="http://schemas.microsoft.com/office/powerpoint/2010/main" val="1372574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7406C"/>
                </a:solidFill>
              </a:defRPr>
            </a:lvl1p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1pPr>
              <a:defRPr>
                <a:solidFill>
                  <a:srgbClr val="07406C"/>
                </a:solidFill>
              </a:defRPr>
            </a:lvl1pPr>
            <a:lvl2pPr>
              <a:defRPr>
                <a:solidFill>
                  <a:srgbClr val="07406C"/>
                </a:solidFill>
              </a:defRPr>
            </a:lvl2pPr>
            <a:lvl3pPr>
              <a:defRPr>
                <a:solidFill>
                  <a:srgbClr val="07406C"/>
                </a:solidFill>
              </a:defRPr>
            </a:lvl3pPr>
            <a:lvl4pPr>
              <a:defRPr>
                <a:solidFill>
                  <a:srgbClr val="07406C"/>
                </a:solidFill>
              </a:defRPr>
            </a:lvl4pPr>
            <a:lvl5pPr>
              <a:defRPr>
                <a:solidFill>
                  <a:srgbClr val="07406C"/>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a:xfrm>
            <a:off x="381000" y="6288088"/>
            <a:ext cx="1887538" cy="365125"/>
          </a:xfrm>
          <a:prstGeom prst="rect">
            <a:avLst/>
          </a:prstGeom>
        </p:spPr>
        <p:txBody>
          <a:bodyPr/>
          <a:lstStyle>
            <a:lvl1pPr>
              <a:defRPr>
                <a:solidFill>
                  <a:srgbClr val="07406C"/>
                </a:solidFill>
                <a:latin typeface="Verdana" pitchFamily="34" charset="0"/>
                <a:ea typeface="+mn-ea"/>
                <a:cs typeface="+mn-cs"/>
              </a:defRPr>
            </a:lvl1pPr>
          </a:lstStyle>
          <a:p>
            <a:pPr>
              <a:defRPr/>
            </a:pPr>
            <a:fld id="{AB887EA1-C53C-49DE-994D-3876328A8B58}" type="datetimeFigureOut">
              <a:rPr lang="en-US"/>
              <a:pPr>
                <a:defRPr/>
              </a:pPr>
              <a:t>3/18/2016</a:t>
            </a:fld>
            <a:endParaRPr lang="en-US"/>
          </a:p>
        </p:txBody>
      </p:sp>
      <p:sp>
        <p:nvSpPr>
          <p:cNvPr id="5" name="Footer Placeholder 4"/>
          <p:cNvSpPr>
            <a:spLocks noGrp="1"/>
          </p:cNvSpPr>
          <p:nvPr>
            <p:ph type="ftr" sz="quarter" idx="11"/>
          </p:nvPr>
        </p:nvSpPr>
        <p:spPr>
          <a:xfrm>
            <a:off x="3305175" y="6288088"/>
            <a:ext cx="5238750" cy="365125"/>
          </a:xfrm>
          <a:prstGeom prst="rect">
            <a:avLst/>
          </a:prstGeom>
        </p:spPr>
        <p:txBody>
          <a:bodyPr/>
          <a:lstStyle>
            <a:lvl1pPr>
              <a:defRPr>
                <a:solidFill>
                  <a:srgbClr val="07406C"/>
                </a:solidFill>
                <a:latin typeface="Verdana" pitchFamily="34" charset="0"/>
                <a:ea typeface="+mn-ea"/>
                <a:cs typeface="+mn-cs"/>
              </a:defRPr>
            </a:lvl1pPr>
          </a:lstStyle>
          <a:p>
            <a:pPr>
              <a:defRPr/>
            </a:pPr>
            <a:endParaRPr lang="en-US"/>
          </a:p>
        </p:txBody>
      </p:sp>
    </p:spTree>
    <p:extLst>
      <p:ext uri="{BB962C8B-B14F-4D97-AF65-F5344CB8AC3E}">
        <p14:creationId xmlns:p14="http://schemas.microsoft.com/office/powerpoint/2010/main" val="3003683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8648" y="779463"/>
            <a:ext cx="1358153" cy="5268912"/>
          </a:xfrm>
        </p:spPr>
        <p:txBody>
          <a:bodyPr vert="eaVert"/>
          <a:lstStyle>
            <a:lvl1pPr>
              <a:defRPr>
                <a:solidFill>
                  <a:srgbClr val="07406C"/>
                </a:solidFill>
              </a:defRPr>
            </a:lvl1pPr>
          </a:lstStyle>
          <a:p>
            <a:r>
              <a:rPr lang="en-GB" smtClean="0"/>
              <a:t>Click to edit Master title style</a:t>
            </a:r>
            <a:endParaRPr/>
          </a:p>
        </p:txBody>
      </p:sp>
      <p:sp>
        <p:nvSpPr>
          <p:cNvPr id="3" name="Vertical Text Placeholder 2"/>
          <p:cNvSpPr>
            <a:spLocks noGrp="1"/>
          </p:cNvSpPr>
          <p:nvPr>
            <p:ph type="body" orient="vert" idx="1"/>
          </p:nvPr>
        </p:nvSpPr>
        <p:spPr>
          <a:xfrm>
            <a:off x="779464" y="779466"/>
            <a:ext cx="6170613" cy="5268911"/>
          </a:xfrm>
        </p:spPr>
        <p:txBody>
          <a:bodyPr vert="eaVert"/>
          <a:lstStyle>
            <a:lvl1pPr>
              <a:defRPr>
                <a:solidFill>
                  <a:srgbClr val="07406C"/>
                </a:solidFill>
              </a:defRPr>
            </a:lvl1pPr>
            <a:lvl2pPr>
              <a:defRPr>
                <a:solidFill>
                  <a:srgbClr val="07406C"/>
                </a:solidFill>
              </a:defRPr>
            </a:lvl2pPr>
            <a:lvl3pPr>
              <a:defRPr>
                <a:solidFill>
                  <a:srgbClr val="07406C"/>
                </a:solidFill>
              </a:defRPr>
            </a:lvl3pPr>
            <a:lvl4pPr>
              <a:defRPr>
                <a:solidFill>
                  <a:srgbClr val="07406C"/>
                </a:solidFill>
              </a:defRPr>
            </a:lvl4pPr>
            <a:lvl5pPr>
              <a:defRPr>
                <a:solidFill>
                  <a:srgbClr val="07406C"/>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a:xfrm>
            <a:off x="381000" y="6288088"/>
            <a:ext cx="1887538" cy="365125"/>
          </a:xfrm>
          <a:prstGeom prst="rect">
            <a:avLst/>
          </a:prstGeom>
        </p:spPr>
        <p:txBody>
          <a:bodyPr/>
          <a:lstStyle>
            <a:lvl1pPr>
              <a:defRPr>
                <a:solidFill>
                  <a:srgbClr val="07406C"/>
                </a:solidFill>
                <a:latin typeface="Verdana" pitchFamily="34" charset="0"/>
                <a:ea typeface="+mn-ea"/>
                <a:cs typeface="+mn-cs"/>
              </a:defRPr>
            </a:lvl1pPr>
          </a:lstStyle>
          <a:p>
            <a:pPr>
              <a:defRPr/>
            </a:pPr>
            <a:fld id="{D8221089-09FE-427D-8AAC-BB7EDE86C312}" type="datetimeFigureOut">
              <a:rPr lang="en-US"/>
              <a:pPr>
                <a:defRPr/>
              </a:pPr>
              <a:t>3/18/2016</a:t>
            </a:fld>
            <a:endParaRPr lang="en-US"/>
          </a:p>
        </p:txBody>
      </p:sp>
      <p:sp>
        <p:nvSpPr>
          <p:cNvPr id="5" name="Footer Placeholder 4"/>
          <p:cNvSpPr>
            <a:spLocks noGrp="1"/>
          </p:cNvSpPr>
          <p:nvPr>
            <p:ph type="ftr" sz="quarter" idx="11"/>
          </p:nvPr>
        </p:nvSpPr>
        <p:spPr>
          <a:xfrm>
            <a:off x="3305175" y="6288088"/>
            <a:ext cx="5238750" cy="365125"/>
          </a:xfrm>
          <a:prstGeom prst="rect">
            <a:avLst/>
          </a:prstGeom>
        </p:spPr>
        <p:txBody>
          <a:bodyPr/>
          <a:lstStyle>
            <a:lvl1pPr>
              <a:defRPr>
                <a:solidFill>
                  <a:srgbClr val="07406C"/>
                </a:solidFill>
                <a:latin typeface="Verdana" pitchFamily="34" charset="0"/>
                <a:ea typeface="+mn-ea"/>
                <a:cs typeface="+mn-cs"/>
              </a:defRPr>
            </a:lvl1pPr>
          </a:lstStyle>
          <a:p>
            <a:pPr>
              <a:defRPr/>
            </a:pPr>
            <a:endParaRPr lang="en-US"/>
          </a:p>
        </p:txBody>
      </p:sp>
    </p:spTree>
    <p:extLst>
      <p:ext uri="{BB962C8B-B14F-4D97-AF65-F5344CB8AC3E}">
        <p14:creationId xmlns:p14="http://schemas.microsoft.com/office/powerpoint/2010/main" val="3417865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1575" y="5262563"/>
            <a:ext cx="8826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userDrawn="1"/>
        </p:nvSpPr>
        <p:spPr>
          <a:xfrm>
            <a:off x="1617663" y="5846763"/>
            <a:ext cx="5783262" cy="695325"/>
          </a:xfrm>
          <a:prstGeom prst="rect">
            <a:avLst/>
          </a:prstGeom>
        </p:spPr>
        <p:txBody>
          <a:bodyPr/>
          <a:lstStyle>
            <a:lvl1pPr algn="l" rtl="0" fontAlgn="base">
              <a:spcBef>
                <a:spcPct val="0"/>
              </a:spcBef>
              <a:spcAft>
                <a:spcPct val="0"/>
              </a:spcAft>
              <a:defRPr sz="3800" kern="1200">
                <a:solidFill>
                  <a:srgbClr val="07406C"/>
                </a:solidFill>
                <a:latin typeface="+mj-lt"/>
                <a:ea typeface="Geneva" charset="0"/>
                <a:cs typeface="Geneva" charset="0"/>
              </a:defRPr>
            </a:lvl1pPr>
            <a:lvl2pPr algn="l" rtl="0" fontAlgn="base">
              <a:spcBef>
                <a:spcPct val="0"/>
              </a:spcBef>
              <a:spcAft>
                <a:spcPct val="0"/>
              </a:spcAft>
              <a:defRPr sz="3800">
                <a:solidFill>
                  <a:schemeClr val="bg1"/>
                </a:solidFill>
                <a:latin typeface="Trebuchet MS" charset="0"/>
                <a:ea typeface="Geneva" charset="0"/>
                <a:cs typeface="Geneva" charset="0"/>
              </a:defRPr>
            </a:lvl2pPr>
            <a:lvl3pPr algn="l" rtl="0" fontAlgn="base">
              <a:spcBef>
                <a:spcPct val="0"/>
              </a:spcBef>
              <a:spcAft>
                <a:spcPct val="0"/>
              </a:spcAft>
              <a:defRPr sz="3800">
                <a:solidFill>
                  <a:schemeClr val="bg1"/>
                </a:solidFill>
                <a:latin typeface="Trebuchet MS" charset="0"/>
                <a:ea typeface="Geneva" charset="0"/>
                <a:cs typeface="Geneva" charset="0"/>
              </a:defRPr>
            </a:lvl3pPr>
            <a:lvl4pPr algn="l" rtl="0" fontAlgn="base">
              <a:spcBef>
                <a:spcPct val="0"/>
              </a:spcBef>
              <a:spcAft>
                <a:spcPct val="0"/>
              </a:spcAft>
              <a:defRPr sz="3800">
                <a:solidFill>
                  <a:schemeClr val="bg1"/>
                </a:solidFill>
                <a:latin typeface="Trebuchet MS" charset="0"/>
                <a:ea typeface="Geneva" charset="0"/>
                <a:cs typeface="Geneva" charset="0"/>
              </a:defRPr>
            </a:lvl4pPr>
            <a:lvl5pPr algn="l" rtl="0" fontAlgn="base">
              <a:spcBef>
                <a:spcPct val="0"/>
              </a:spcBef>
              <a:spcAft>
                <a:spcPct val="0"/>
              </a:spcAft>
              <a:defRPr sz="3800">
                <a:solidFill>
                  <a:schemeClr val="bg1"/>
                </a:solidFill>
                <a:latin typeface="Trebuchet MS" charset="0"/>
                <a:ea typeface="Geneva" charset="0"/>
                <a:cs typeface="Geneva" charset="0"/>
              </a:defRPr>
            </a:lvl5pPr>
            <a:lvl6pPr marL="457200" algn="l" rtl="0" fontAlgn="base">
              <a:spcBef>
                <a:spcPct val="0"/>
              </a:spcBef>
              <a:spcAft>
                <a:spcPct val="0"/>
              </a:spcAft>
              <a:defRPr sz="3800">
                <a:solidFill>
                  <a:schemeClr val="bg1"/>
                </a:solidFill>
                <a:latin typeface="Trebuchet MS" charset="0"/>
                <a:ea typeface="Geneva" charset="0"/>
                <a:cs typeface="Geneva" charset="0"/>
              </a:defRPr>
            </a:lvl6pPr>
            <a:lvl7pPr marL="914400" algn="l" rtl="0" fontAlgn="base">
              <a:spcBef>
                <a:spcPct val="0"/>
              </a:spcBef>
              <a:spcAft>
                <a:spcPct val="0"/>
              </a:spcAft>
              <a:defRPr sz="3800">
                <a:solidFill>
                  <a:schemeClr val="bg1"/>
                </a:solidFill>
                <a:latin typeface="Trebuchet MS" charset="0"/>
                <a:ea typeface="Geneva" charset="0"/>
                <a:cs typeface="Geneva" charset="0"/>
              </a:defRPr>
            </a:lvl7pPr>
            <a:lvl8pPr marL="1371600" algn="l" rtl="0" fontAlgn="base">
              <a:spcBef>
                <a:spcPct val="0"/>
              </a:spcBef>
              <a:spcAft>
                <a:spcPct val="0"/>
              </a:spcAft>
              <a:defRPr sz="3800">
                <a:solidFill>
                  <a:schemeClr val="bg1"/>
                </a:solidFill>
                <a:latin typeface="Trebuchet MS" charset="0"/>
                <a:ea typeface="Geneva" charset="0"/>
                <a:cs typeface="Geneva" charset="0"/>
              </a:defRPr>
            </a:lvl8pPr>
            <a:lvl9pPr marL="1828800" algn="l" rtl="0" fontAlgn="base">
              <a:spcBef>
                <a:spcPct val="0"/>
              </a:spcBef>
              <a:spcAft>
                <a:spcPct val="0"/>
              </a:spcAft>
              <a:defRPr sz="3800">
                <a:solidFill>
                  <a:schemeClr val="bg1"/>
                </a:solidFill>
                <a:latin typeface="Trebuchet MS" charset="0"/>
                <a:ea typeface="Geneva" charset="0"/>
                <a:cs typeface="Geneva" charset="0"/>
              </a:defRPr>
            </a:lvl9pPr>
          </a:lstStyle>
          <a:p>
            <a:pPr>
              <a:defRPr/>
            </a:pPr>
            <a:r>
              <a:rPr lang="en-US" sz="2000" dirty="0" smtClean="0"/>
              <a:t>union for professionals</a:t>
            </a:r>
            <a:endParaRPr lang="en-US" sz="2000" dirty="0"/>
          </a:p>
        </p:txBody>
      </p:sp>
      <p:sp>
        <p:nvSpPr>
          <p:cNvPr id="2" name="Title 1"/>
          <p:cNvSpPr>
            <a:spLocks noGrp="1"/>
          </p:cNvSpPr>
          <p:nvPr>
            <p:ph type="title"/>
          </p:nvPr>
        </p:nvSpPr>
        <p:spPr/>
        <p:txBody>
          <a:bodyPr/>
          <a:lstStyle>
            <a:lvl1pPr>
              <a:defRPr>
                <a:solidFill>
                  <a:srgbClr val="07406C"/>
                </a:solidFill>
              </a:defRPr>
            </a:lvl1pPr>
          </a:lstStyle>
          <a:p>
            <a:r>
              <a:rPr lang="en-GB" dirty="0" smtClean="0"/>
              <a:t>Click to edit Master title style</a:t>
            </a:r>
            <a:endParaRPr dirty="0"/>
          </a:p>
        </p:txBody>
      </p:sp>
      <p:sp>
        <p:nvSpPr>
          <p:cNvPr id="3" name="Content Placeholder 2"/>
          <p:cNvSpPr>
            <a:spLocks noGrp="1"/>
          </p:cNvSpPr>
          <p:nvPr>
            <p:ph sz="half" idx="1"/>
          </p:nvPr>
        </p:nvSpPr>
        <p:spPr>
          <a:xfrm>
            <a:off x="779462" y="2398778"/>
            <a:ext cx="3657600" cy="3649599"/>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4" name="Content Placeholder 3"/>
          <p:cNvSpPr>
            <a:spLocks noGrp="1"/>
          </p:cNvSpPr>
          <p:nvPr>
            <p:ph sz="half" idx="2"/>
          </p:nvPr>
        </p:nvSpPr>
        <p:spPr>
          <a:xfrm>
            <a:off x="4688541" y="2398778"/>
            <a:ext cx="3657600" cy="3649599"/>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Tree>
    <p:extLst>
      <p:ext uri="{BB962C8B-B14F-4D97-AF65-F5344CB8AC3E}">
        <p14:creationId xmlns:p14="http://schemas.microsoft.com/office/powerpoint/2010/main" val="372243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874713" y="2549525"/>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16475" y="2549525"/>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79465" y="381001"/>
            <a:ext cx="7583487" cy="1044388"/>
          </a:xfrm>
        </p:spPr>
        <p:txBody>
          <a:bodyPr/>
          <a:lstStyle>
            <a:lvl1pPr>
              <a:defRPr>
                <a:solidFill>
                  <a:srgbClr val="07406C"/>
                </a:solidFill>
              </a:defRPr>
            </a:lvl1pPr>
          </a:lstStyle>
          <a:p>
            <a:r>
              <a:rPr lang="en-GB" dirty="0" smtClean="0"/>
              <a:t>Click to edit Master title style</a:t>
            </a:r>
            <a:endParaRPr dirty="0"/>
          </a:p>
        </p:txBody>
      </p:sp>
      <p:sp>
        <p:nvSpPr>
          <p:cNvPr id="3" name="Text Placeholder 2"/>
          <p:cNvSpPr>
            <a:spLocks noGrp="1"/>
          </p:cNvSpPr>
          <p:nvPr>
            <p:ph type="body" idx="1"/>
          </p:nvPr>
        </p:nvSpPr>
        <p:spPr>
          <a:xfrm>
            <a:off x="779463" y="1701810"/>
            <a:ext cx="3657600" cy="789828"/>
          </a:xfrm>
        </p:spPr>
        <p:txBody>
          <a:bodyPr anchor="b">
            <a:noAutofit/>
          </a:bodyPr>
          <a:lstStyle>
            <a:lvl1pPr marL="0" indent="0" algn="ctr">
              <a:lnSpc>
                <a:spcPts val="3000"/>
              </a:lnSpc>
              <a:spcBef>
                <a:spcPts val="0"/>
              </a:spcBef>
              <a:buNone/>
              <a:defRPr sz="2800" b="0">
                <a:solidFill>
                  <a:srgbClr val="0740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779463" y="2625174"/>
            <a:ext cx="3657600" cy="3686175"/>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5" name="Text Placeholder 4"/>
          <p:cNvSpPr>
            <a:spLocks noGrp="1"/>
          </p:cNvSpPr>
          <p:nvPr>
            <p:ph type="body" sz="quarter" idx="3"/>
          </p:nvPr>
        </p:nvSpPr>
        <p:spPr>
          <a:xfrm>
            <a:off x="4705350" y="1701810"/>
            <a:ext cx="3657600" cy="789828"/>
          </a:xfrm>
        </p:spPr>
        <p:txBody>
          <a:bodyPr anchor="b">
            <a:noAutofit/>
          </a:bodyPr>
          <a:lstStyle>
            <a:lvl1pPr marL="0" indent="0" algn="ctr">
              <a:lnSpc>
                <a:spcPts val="3000"/>
              </a:lnSpc>
              <a:spcBef>
                <a:spcPts val="0"/>
              </a:spcBef>
              <a:buNone/>
              <a:defRPr sz="2800" b="0">
                <a:solidFill>
                  <a:srgbClr val="0740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705350" y="2625174"/>
            <a:ext cx="3657600" cy="3686175"/>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Tree>
    <p:extLst>
      <p:ext uri="{BB962C8B-B14F-4D97-AF65-F5344CB8AC3E}">
        <p14:creationId xmlns:p14="http://schemas.microsoft.com/office/powerpoint/2010/main" val="4243046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a:xfrm>
            <a:off x="779465" y="381002"/>
            <a:ext cx="7583487" cy="1447800"/>
          </a:xfrm>
        </p:spPr>
        <p:txBody>
          <a:bodyPr/>
          <a:lstStyle>
            <a:lvl1pPr>
              <a:defRPr>
                <a:solidFill>
                  <a:srgbClr val="07406C"/>
                </a:solidFill>
              </a:defRPr>
            </a:lvl1pPr>
          </a:lstStyle>
          <a:p>
            <a:r>
              <a:rPr lang="en-GB"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4"/>
          </p:nvPr>
        </p:nvSpPr>
        <p:spPr>
          <a:xfrm>
            <a:off x="381000" y="6288088"/>
            <a:ext cx="1887538" cy="365125"/>
          </a:xfrm>
          <a:prstGeom prst="rect">
            <a:avLst/>
          </a:prstGeom>
        </p:spPr>
        <p:txBody>
          <a:bodyPr/>
          <a:lstStyle>
            <a:lvl1pPr>
              <a:defRPr>
                <a:solidFill>
                  <a:srgbClr val="07406C"/>
                </a:solidFill>
                <a:latin typeface="Verdana" pitchFamily="34" charset="0"/>
                <a:ea typeface="+mn-ea"/>
                <a:cs typeface="+mn-cs"/>
              </a:defRPr>
            </a:lvl1pPr>
          </a:lstStyle>
          <a:p>
            <a:pPr>
              <a:defRPr/>
            </a:pPr>
            <a:fld id="{69E90F53-5176-41CA-999D-E19D372B25A3}" type="datetimeFigureOut">
              <a:rPr lang="en-US"/>
              <a:pPr>
                <a:defRPr/>
              </a:pPr>
              <a:t>3/18/2016</a:t>
            </a:fld>
            <a:endParaRPr lang="en-US"/>
          </a:p>
        </p:txBody>
      </p:sp>
      <p:sp>
        <p:nvSpPr>
          <p:cNvPr id="6" name="Footer Placeholder 5"/>
          <p:cNvSpPr>
            <a:spLocks noGrp="1"/>
          </p:cNvSpPr>
          <p:nvPr>
            <p:ph type="ftr" sz="quarter" idx="15"/>
          </p:nvPr>
        </p:nvSpPr>
        <p:spPr>
          <a:xfrm>
            <a:off x="3305175" y="6288088"/>
            <a:ext cx="5238750" cy="365125"/>
          </a:xfrm>
          <a:prstGeom prst="rect">
            <a:avLst/>
          </a:prstGeom>
        </p:spPr>
        <p:txBody>
          <a:bodyPr/>
          <a:lstStyle>
            <a:lvl1pPr>
              <a:defRPr>
                <a:solidFill>
                  <a:srgbClr val="07406C"/>
                </a:solidFill>
                <a:latin typeface="Verdana" pitchFamily="34" charset="0"/>
                <a:ea typeface="+mn-ea"/>
                <a:cs typeface="+mn-cs"/>
              </a:defRPr>
            </a:lvl1pPr>
          </a:lstStyle>
          <a:p>
            <a:pPr>
              <a:defRPr/>
            </a:pPr>
            <a:endParaRPr lang="en-US"/>
          </a:p>
        </p:txBody>
      </p:sp>
    </p:spTree>
    <p:extLst>
      <p:ext uri="{BB962C8B-B14F-4D97-AF65-F5344CB8AC3E}">
        <p14:creationId xmlns:p14="http://schemas.microsoft.com/office/powerpoint/2010/main" val="3630827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5" y="381001"/>
            <a:ext cx="7583487" cy="1447800"/>
          </a:xfrm>
        </p:spPr>
        <p:txBody>
          <a:bodyPr/>
          <a:lstStyle>
            <a:lvl1pPr>
              <a:defRPr>
                <a:solidFill>
                  <a:srgbClr val="07406C"/>
                </a:solidFill>
              </a:defRPr>
            </a:lvl1pPr>
          </a:lstStyle>
          <a:p>
            <a:r>
              <a:rPr lang="en-GB"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6" name="Date Placeholder 4"/>
          <p:cNvSpPr>
            <a:spLocks noGrp="1"/>
          </p:cNvSpPr>
          <p:nvPr>
            <p:ph type="dt" sz="half" idx="15"/>
          </p:nvPr>
        </p:nvSpPr>
        <p:spPr>
          <a:xfrm>
            <a:off x="381000" y="6288088"/>
            <a:ext cx="1887538" cy="365125"/>
          </a:xfrm>
          <a:prstGeom prst="rect">
            <a:avLst/>
          </a:prstGeom>
        </p:spPr>
        <p:txBody>
          <a:bodyPr/>
          <a:lstStyle>
            <a:lvl1pPr>
              <a:defRPr>
                <a:solidFill>
                  <a:srgbClr val="07406C"/>
                </a:solidFill>
                <a:latin typeface="Verdana" pitchFamily="34" charset="0"/>
                <a:ea typeface="+mn-ea"/>
                <a:cs typeface="+mn-cs"/>
              </a:defRPr>
            </a:lvl1pPr>
          </a:lstStyle>
          <a:p>
            <a:pPr>
              <a:defRPr/>
            </a:pPr>
            <a:fld id="{F0E36EB1-891C-45D3-A4C9-1AB9AF09E113}" type="datetimeFigureOut">
              <a:rPr lang="en-US"/>
              <a:pPr>
                <a:defRPr/>
              </a:pPr>
              <a:t>3/18/2016</a:t>
            </a:fld>
            <a:endParaRPr lang="en-US"/>
          </a:p>
        </p:txBody>
      </p:sp>
      <p:sp>
        <p:nvSpPr>
          <p:cNvPr id="7" name="Footer Placeholder 5"/>
          <p:cNvSpPr>
            <a:spLocks noGrp="1"/>
          </p:cNvSpPr>
          <p:nvPr>
            <p:ph type="ftr" sz="quarter" idx="16"/>
          </p:nvPr>
        </p:nvSpPr>
        <p:spPr>
          <a:xfrm>
            <a:off x="3305175" y="6288088"/>
            <a:ext cx="5238750" cy="365125"/>
          </a:xfrm>
          <a:prstGeom prst="rect">
            <a:avLst/>
          </a:prstGeom>
        </p:spPr>
        <p:txBody>
          <a:bodyPr/>
          <a:lstStyle>
            <a:lvl1pPr>
              <a:defRPr>
                <a:solidFill>
                  <a:srgbClr val="07406C"/>
                </a:solidFill>
                <a:latin typeface="Verdana" pitchFamily="34" charset="0"/>
                <a:ea typeface="+mn-ea"/>
                <a:cs typeface="+mn-cs"/>
              </a:defRPr>
            </a:lvl1pPr>
          </a:lstStyle>
          <a:p>
            <a:pPr>
              <a:defRPr/>
            </a:pPr>
            <a:endParaRPr lang="en-US"/>
          </a:p>
        </p:txBody>
      </p:sp>
    </p:spTree>
    <p:extLst>
      <p:ext uri="{BB962C8B-B14F-4D97-AF65-F5344CB8AC3E}">
        <p14:creationId xmlns:p14="http://schemas.microsoft.com/office/powerpoint/2010/main" val="1647986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7406C"/>
                </a:solidFill>
              </a:defRPr>
            </a:lvl1pPr>
          </a:lstStyle>
          <a:p>
            <a:r>
              <a:rPr lang="en-GB" smtClean="0"/>
              <a:t>Click to edit Master title style</a:t>
            </a:r>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solidFill>
                  <a:srgbClr val="07406C"/>
                </a:solidFill>
              </a:defRPr>
            </a:lvl1pPr>
            <a:lvl2pPr>
              <a:defRPr sz="1800">
                <a:solidFill>
                  <a:srgbClr val="07406C"/>
                </a:solidFill>
              </a:defRPr>
            </a:lvl2pPr>
            <a:lvl3pPr>
              <a:defRPr sz="1800">
                <a:solidFill>
                  <a:srgbClr val="07406C"/>
                </a:solidFill>
              </a:defRPr>
            </a:lvl3pPr>
            <a:lvl4pPr>
              <a:defRPr sz="1800">
                <a:solidFill>
                  <a:srgbClr val="07406C"/>
                </a:solidFill>
              </a:defRPr>
            </a:lvl4pPr>
            <a:lvl5pPr>
              <a:defRPr sz="1800">
                <a:solidFill>
                  <a:srgbClr val="07406C"/>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4"/>
          <p:cNvSpPr>
            <a:spLocks noGrp="1"/>
          </p:cNvSpPr>
          <p:nvPr>
            <p:ph type="dt" sz="half" idx="16"/>
          </p:nvPr>
        </p:nvSpPr>
        <p:spPr>
          <a:xfrm>
            <a:off x="381000" y="6288088"/>
            <a:ext cx="1887538" cy="365125"/>
          </a:xfrm>
          <a:prstGeom prst="rect">
            <a:avLst/>
          </a:prstGeom>
        </p:spPr>
        <p:txBody>
          <a:bodyPr/>
          <a:lstStyle>
            <a:lvl1pPr>
              <a:defRPr>
                <a:solidFill>
                  <a:srgbClr val="07406C"/>
                </a:solidFill>
                <a:latin typeface="Verdana" pitchFamily="34" charset="0"/>
                <a:ea typeface="+mn-ea"/>
                <a:cs typeface="+mn-cs"/>
              </a:defRPr>
            </a:lvl1pPr>
          </a:lstStyle>
          <a:p>
            <a:pPr>
              <a:defRPr/>
            </a:pPr>
            <a:fld id="{9899D87E-F69C-4130-97EF-BB60DCBA711D}" type="datetimeFigureOut">
              <a:rPr lang="en-US"/>
              <a:pPr>
                <a:defRPr/>
              </a:pPr>
              <a:t>3/18/2016</a:t>
            </a:fld>
            <a:endParaRPr lang="en-US"/>
          </a:p>
        </p:txBody>
      </p:sp>
      <p:sp>
        <p:nvSpPr>
          <p:cNvPr id="8" name="Footer Placeholder 5"/>
          <p:cNvSpPr>
            <a:spLocks noGrp="1"/>
          </p:cNvSpPr>
          <p:nvPr>
            <p:ph type="ftr" sz="quarter" idx="17"/>
          </p:nvPr>
        </p:nvSpPr>
        <p:spPr>
          <a:xfrm>
            <a:off x="3305175" y="6288088"/>
            <a:ext cx="5238750" cy="365125"/>
          </a:xfrm>
          <a:prstGeom prst="rect">
            <a:avLst/>
          </a:prstGeom>
        </p:spPr>
        <p:txBody>
          <a:bodyPr/>
          <a:lstStyle>
            <a:lvl1pPr>
              <a:defRPr>
                <a:solidFill>
                  <a:srgbClr val="07406C"/>
                </a:solidFill>
                <a:latin typeface="Verdana" pitchFamily="34" charset="0"/>
                <a:ea typeface="+mn-ea"/>
                <a:cs typeface="+mn-cs"/>
              </a:defRPr>
            </a:lvl1pPr>
          </a:lstStyle>
          <a:p>
            <a:pPr>
              <a:defRPr/>
            </a:pPr>
            <a:endParaRPr lang="en-US"/>
          </a:p>
        </p:txBody>
      </p:sp>
    </p:spTree>
    <p:extLst>
      <p:ext uri="{BB962C8B-B14F-4D97-AF65-F5344CB8AC3E}">
        <p14:creationId xmlns:p14="http://schemas.microsoft.com/office/powerpoint/2010/main" val="207853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79465" y="381001"/>
            <a:ext cx="7583487" cy="1501095"/>
          </a:xfrm>
        </p:spPr>
        <p:txBody>
          <a:bodyPr/>
          <a:lstStyle>
            <a:lvl1pPr>
              <a:defRPr>
                <a:solidFill>
                  <a:srgbClr val="07406C"/>
                </a:solidFill>
              </a:defRPr>
            </a:lvl1pPr>
          </a:lstStyle>
          <a:p>
            <a:r>
              <a:rPr lang="en-GB" dirty="0" smtClean="0"/>
              <a:t>Click to edit Master title style</a:t>
            </a:r>
            <a:endParaRPr dirty="0"/>
          </a:p>
        </p:txBody>
      </p:sp>
      <p:sp>
        <p:nvSpPr>
          <p:cNvPr id="3" name="Date Placeholder 2"/>
          <p:cNvSpPr>
            <a:spLocks noGrp="1"/>
          </p:cNvSpPr>
          <p:nvPr>
            <p:ph type="dt" sz="half" idx="10"/>
          </p:nvPr>
        </p:nvSpPr>
        <p:spPr>
          <a:xfrm>
            <a:off x="381000" y="6288088"/>
            <a:ext cx="1887538" cy="365125"/>
          </a:xfrm>
          <a:prstGeom prst="rect">
            <a:avLst/>
          </a:prstGeom>
        </p:spPr>
        <p:txBody>
          <a:bodyPr/>
          <a:lstStyle>
            <a:lvl1pPr>
              <a:defRPr>
                <a:solidFill>
                  <a:srgbClr val="07406C"/>
                </a:solidFill>
                <a:latin typeface="Verdana" pitchFamily="34" charset="0"/>
                <a:ea typeface="+mn-ea"/>
                <a:cs typeface="+mn-cs"/>
              </a:defRPr>
            </a:lvl1pPr>
          </a:lstStyle>
          <a:p>
            <a:pPr>
              <a:defRPr/>
            </a:pPr>
            <a:fld id="{0CEC32A2-3E6D-4A7E-A2D9-7B8051BB512E}" type="datetimeFigureOut">
              <a:rPr lang="en-US"/>
              <a:pPr>
                <a:defRPr/>
              </a:pPr>
              <a:t>3/18/2016</a:t>
            </a:fld>
            <a:endParaRPr lang="en-US"/>
          </a:p>
        </p:txBody>
      </p:sp>
      <p:sp>
        <p:nvSpPr>
          <p:cNvPr id="4" name="Footer Placeholder 3"/>
          <p:cNvSpPr>
            <a:spLocks noGrp="1"/>
          </p:cNvSpPr>
          <p:nvPr>
            <p:ph type="ftr" sz="quarter" idx="11"/>
          </p:nvPr>
        </p:nvSpPr>
        <p:spPr>
          <a:xfrm>
            <a:off x="3305175" y="6288088"/>
            <a:ext cx="5238750" cy="365125"/>
          </a:xfrm>
          <a:prstGeom prst="rect">
            <a:avLst/>
          </a:prstGeom>
        </p:spPr>
        <p:txBody>
          <a:bodyPr/>
          <a:lstStyle>
            <a:lvl1pPr>
              <a:defRPr>
                <a:solidFill>
                  <a:srgbClr val="07406C"/>
                </a:solidFill>
                <a:latin typeface="Verdana" pitchFamily="34" charset="0"/>
                <a:ea typeface="+mn-ea"/>
                <a:cs typeface="+mn-cs"/>
              </a:defRPr>
            </a:lvl1pPr>
          </a:lstStyle>
          <a:p>
            <a:pPr>
              <a:defRPr/>
            </a:pPr>
            <a:endParaRPr lang="en-US"/>
          </a:p>
        </p:txBody>
      </p:sp>
    </p:spTree>
    <p:extLst>
      <p:ext uri="{BB962C8B-B14F-4D97-AF65-F5344CB8AC3E}">
        <p14:creationId xmlns:p14="http://schemas.microsoft.com/office/powerpoint/2010/main" val="2365931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Prospect_PowerPoint_background.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779463" y="381000"/>
            <a:ext cx="7583487"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endParaRPr lang="en-US" altLang="en-US" smtClean="0"/>
          </a:p>
        </p:txBody>
      </p:sp>
      <p:sp>
        <p:nvSpPr>
          <p:cNvPr id="2" name="Text Placeholder 2"/>
          <p:cNvSpPr>
            <a:spLocks noGrp="1"/>
          </p:cNvSpPr>
          <p:nvPr>
            <p:ph type="body" idx="1"/>
          </p:nvPr>
        </p:nvSpPr>
        <p:spPr bwMode="auto">
          <a:xfrm>
            <a:off x="779463" y="2636838"/>
            <a:ext cx="7583487"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p>
            <a:pPr lvl="4"/>
            <a:r>
              <a:rPr lang="en-GB" dirty="0"/>
              <a:t>Click to edit Master text styles</a:t>
            </a:r>
          </a:p>
          <a:p>
            <a:pPr lvl="5"/>
            <a:r>
              <a:rPr lang="en-GB" dirty="0"/>
              <a:t>Second level</a:t>
            </a:r>
          </a:p>
          <a:p>
            <a:pPr lvl="6"/>
            <a:r>
              <a:rPr lang="en-GB" dirty="0"/>
              <a:t>Third level</a:t>
            </a:r>
          </a:p>
          <a:p>
            <a:pPr lvl="7"/>
            <a:r>
              <a:rPr lang="en-GB" dirty="0"/>
              <a:t>Fourth level</a:t>
            </a:r>
          </a:p>
          <a:p>
            <a:pPr lvl="8"/>
            <a:r>
              <a:rPr lang="en-GB" dirty="0"/>
              <a:t>Fifth level</a:t>
            </a:r>
            <a:endParaRPr lang="en-US" dirty="0"/>
          </a:p>
        </p:txBody>
      </p:sp>
    </p:spTree>
  </p:cSld>
  <p:clrMap bg1="lt1" tx1="dk1" bg2="lt2" tx2="dk2" accent1="accent1" accent2="accent2" accent3="accent3" accent4="accent4" accent5="accent5" accent6="accent6" hlink="hlink" folHlink="folHlink"/>
  <p:sldLayoutIdLst>
    <p:sldLayoutId id="2147484973" r:id="rId1"/>
    <p:sldLayoutId id="2147484971" r:id="rId2"/>
    <p:sldLayoutId id="2147484974" r:id="rId3"/>
    <p:sldLayoutId id="2147484975" r:id="rId4"/>
    <p:sldLayoutId id="2147484976" r:id="rId5"/>
    <p:sldLayoutId id="2147484977" r:id="rId6"/>
    <p:sldLayoutId id="2147484978" r:id="rId7"/>
    <p:sldLayoutId id="2147484979" r:id="rId8"/>
    <p:sldLayoutId id="2147484980" r:id="rId9"/>
    <p:sldLayoutId id="2147484981" r:id="rId10"/>
    <p:sldLayoutId id="2147484982" r:id="rId11"/>
    <p:sldLayoutId id="2147484983" r:id="rId12"/>
    <p:sldLayoutId id="2147484984" r:id="rId13"/>
    <p:sldLayoutId id="2147484985" r:id="rId14"/>
    <p:sldLayoutId id="2147484986" r:id="rId15"/>
    <p:sldLayoutId id="2147484987" r:id="rId16"/>
  </p:sldLayoutIdLst>
  <p:timing>
    <p:tnLst>
      <p:par>
        <p:cTn id="1" dur="indefinite" restart="never" nodeType="tmRoot"/>
      </p:par>
    </p:tnLst>
  </p:timing>
  <p:txStyles>
    <p:titleStyle>
      <a:lvl1pPr algn="l" rtl="0" eaLnBrk="0" fontAlgn="base" hangingPunct="0">
        <a:spcBef>
          <a:spcPct val="0"/>
        </a:spcBef>
        <a:spcAft>
          <a:spcPct val="0"/>
        </a:spcAft>
        <a:defRPr sz="3800" kern="1200">
          <a:solidFill>
            <a:srgbClr val="07406C"/>
          </a:solidFill>
          <a:latin typeface="+mj-lt"/>
          <a:ea typeface="Geneva" charset="0"/>
          <a:cs typeface="Geneva" charset="0"/>
        </a:defRPr>
      </a:lvl1pPr>
      <a:lvl2pPr algn="l" rtl="0" eaLnBrk="0" fontAlgn="base" hangingPunct="0">
        <a:spcBef>
          <a:spcPct val="0"/>
        </a:spcBef>
        <a:spcAft>
          <a:spcPct val="0"/>
        </a:spcAft>
        <a:defRPr sz="3800">
          <a:solidFill>
            <a:srgbClr val="07406C"/>
          </a:solidFill>
          <a:latin typeface="Trebuchet MS" charset="0"/>
          <a:ea typeface="Geneva" charset="0"/>
          <a:cs typeface="Geneva" charset="0"/>
        </a:defRPr>
      </a:lvl2pPr>
      <a:lvl3pPr algn="l" rtl="0" eaLnBrk="0" fontAlgn="base" hangingPunct="0">
        <a:spcBef>
          <a:spcPct val="0"/>
        </a:spcBef>
        <a:spcAft>
          <a:spcPct val="0"/>
        </a:spcAft>
        <a:defRPr sz="3800">
          <a:solidFill>
            <a:srgbClr val="07406C"/>
          </a:solidFill>
          <a:latin typeface="Trebuchet MS" charset="0"/>
          <a:ea typeface="Geneva" charset="0"/>
          <a:cs typeface="Geneva" charset="0"/>
        </a:defRPr>
      </a:lvl3pPr>
      <a:lvl4pPr algn="l" rtl="0" eaLnBrk="0" fontAlgn="base" hangingPunct="0">
        <a:spcBef>
          <a:spcPct val="0"/>
        </a:spcBef>
        <a:spcAft>
          <a:spcPct val="0"/>
        </a:spcAft>
        <a:defRPr sz="3800">
          <a:solidFill>
            <a:srgbClr val="07406C"/>
          </a:solidFill>
          <a:latin typeface="Trebuchet MS" charset="0"/>
          <a:ea typeface="Geneva" charset="0"/>
          <a:cs typeface="Geneva" charset="0"/>
        </a:defRPr>
      </a:lvl4pPr>
      <a:lvl5pPr algn="l" rtl="0" eaLnBrk="0" fontAlgn="base" hangingPunct="0">
        <a:spcBef>
          <a:spcPct val="0"/>
        </a:spcBef>
        <a:spcAft>
          <a:spcPct val="0"/>
        </a:spcAft>
        <a:defRPr sz="3800">
          <a:solidFill>
            <a:srgbClr val="07406C"/>
          </a:solidFill>
          <a:latin typeface="Trebuchet MS" charset="0"/>
          <a:ea typeface="Geneva" charset="0"/>
          <a:cs typeface="Geneva" charset="0"/>
        </a:defRPr>
      </a:lvl5pPr>
      <a:lvl6pPr marL="457200" algn="l" rtl="0" fontAlgn="base">
        <a:spcBef>
          <a:spcPct val="0"/>
        </a:spcBef>
        <a:spcAft>
          <a:spcPct val="0"/>
        </a:spcAft>
        <a:defRPr sz="3800">
          <a:solidFill>
            <a:schemeClr val="bg1"/>
          </a:solidFill>
          <a:latin typeface="Trebuchet MS" charset="0"/>
          <a:ea typeface="Geneva" charset="0"/>
          <a:cs typeface="Geneva" charset="0"/>
        </a:defRPr>
      </a:lvl6pPr>
      <a:lvl7pPr marL="914400" algn="l" rtl="0" fontAlgn="base">
        <a:spcBef>
          <a:spcPct val="0"/>
        </a:spcBef>
        <a:spcAft>
          <a:spcPct val="0"/>
        </a:spcAft>
        <a:defRPr sz="3800">
          <a:solidFill>
            <a:schemeClr val="bg1"/>
          </a:solidFill>
          <a:latin typeface="Trebuchet MS" charset="0"/>
          <a:ea typeface="Geneva" charset="0"/>
          <a:cs typeface="Geneva" charset="0"/>
        </a:defRPr>
      </a:lvl7pPr>
      <a:lvl8pPr marL="1371600" algn="l" rtl="0" fontAlgn="base">
        <a:spcBef>
          <a:spcPct val="0"/>
        </a:spcBef>
        <a:spcAft>
          <a:spcPct val="0"/>
        </a:spcAft>
        <a:defRPr sz="3800">
          <a:solidFill>
            <a:schemeClr val="bg1"/>
          </a:solidFill>
          <a:latin typeface="Trebuchet MS" charset="0"/>
          <a:ea typeface="Geneva" charset="0"/>
          <a:cs typeface="Geneva" charset="0"/>
        </a:defRPr>
      </a:lvl8pPr>
      <a:lvl9pPr marL="1828800" algn="l" rtl="0" fontAlgn="base">
        <a:spcBef>
          <a:spcPct val="0"/>
        </a:spcBef>
        <a:spcAft>
          <a:spcPct val="0"/>
        </a:spcAft>
        <a:defRPr sz="3800">
          <a:solidFill>
            <a:schemeClr val="bg1"/>
          </a:solidFill>
          <a:latin typeface="Trebuchet MS" charset="0"/>
          <a:ea typeface="Geneva" charset="0"/>
          <a:cs typeface="Geneva" charset="0"/>
        </a:defRPr>
      </a:lvl9pPr>
    </p:titleStyle>
    <p:bodyStyle>
      <a:lvl1pPr marL="282575" indent="-282575" algn="l" rtl="0" eaLnBrk="0" fontAlgn="base" hangingPunct="0">
        <a:spcBef>
          <a:spcPts val="2000"/>
        </a:spcBef>
        <a:spcAft>
          <a:spcPct val="0"/>
        </a:spcAft>
        <a:buFont typeface="Wingdings 2" pitchFamily="18" charset="2"/>
        <a:buChar char=""/>
        <a:defRPr sz="2200" kern="1200">
          <a:solidFill>
            <a:schemeClr val="bg1"/>
          </a:solidFill>
          <a:latin typeface="+mn-lt"/>
          <a:ea typeface="Geneva" charset="0"/>
          <a:cs typeface="Geneva" charset="0"/>
        </a:defRPr>
      </a:lvl1pPr>
      <a:lvl2pPr marL="577850" indent="-295275" algn="l" rtl="0" eaLnBrk="0" fontAlgn="base" hangingPunct="0">
        <a:spcBef>
          <a:spcPts val="600"/>
        </a:spcBef>
        <a:spcAft>
          <a:spcPct val="0"/>
        </a:spcAft>
        <a:buFont typeface="Wingdings 2" pitchFamily="18" charset="2"/>
        <a:buChar char=""/>
        <a:defRPr sz="2000" kern="1200">
          <a:solidFill>
            <a:schemeClr val="bg1"/>
          </a:solidFill>
          <a:latin typeface="+mn-lt"/>
          <a:ea typeface="Geneva" charset="0"/>
          <a:cs typeface="Geneva"/>
        </a:defRPr>
      </a:lvl2pPr>
      <a:lvl3pPr marL="860425" indent="-282575" algn="l" rtl="0" eaLnBrk="0" fontAlgn="base" hangingPunct="0">
        <a:spcBef>
          <a:spcPts val="600"/>
        </a:spcBef>
        <a:spcAft>
          <a:spcPct val="0"/>
        </a:spcAft>
        <a:buFont typeface="Wingdings 2" pitchFamily="18" charset="2"/>
        <a:buChar char=""/>
        <a:defRPr kern="1200">
          <a:solidFill>
            <a:schemeClr val="bg1"/>
          </a:solidFill>
          <a:latin typeface="+mn-lt"/>
          <a:ea typeface="Geneva" charset="0"/>
          <a:cs typeface="Geneva"/>
        </a:defRPr>
      </a:lvl3pPr>
      <a:lvl4pPr marL="1143000" indent="-282575" algn="l" rtl="0" eaLnBrk="0" fontAlgn="base" hangingPunct="0">
        <a:spcBef>
          <a:spcPts val="600"/>
        </a:spcBef>
        <a:spcAft>
          <a:spcPct val="0"/>
        </a:spcAft>
        <a:buFont typeface="Wingdings 2" pitchFamily="18" charset="2"/>
        <a:buChar char=""/>
        <a:defRPr kern="1200">
          <a:solidFill>
            <a:schemeClr val="bg1"/>
          </a:solidFill>
          <a:latin typeface="+mn-lt"/>
          <a:ea typeface="Geneva" charset="0"/>
          <a:cs typeface="Geneva"/>
        </a:defRPr>
      </a:lvl4pPr>
      <a:lvl5pPr marL="1425575" indent="-282575" algn="l" rtl="0" eaLnBrk="0" fontAlgn="base" hangingPunct="0">
        <a:spcBef>
          <a:spcPts val="600"/>
        </a:spcBef>
        <a:spcAft>
          <a:spcPct val="0"/>
        </a:spcAft>
        <a:buFont typeface="Wingdings 2" pitchFamily="18" charset="2"/>
        <a:buChar char=""/>
        <a:defRPr kern="1200">
          <a:solidFill>
            <a:srgbClr val="07406C"/>
          </a:solidFill>
          <a:latin typeface="+mn-lt"/>
          <a:ea typeface="Geneva" charset="0"/>
          <a:cs typeface="Geneva"/>
        </a:defRPr>
      </a:lvl5pPr>
      <a:lvl6pPr marL="1711325" indent="-288925" algn="l" defTabSz="914400" rtl="0" eaLnBrk="1" latinLnBrk="0" hangingPunct="1">
        <a:spcBef>
          <a:spcPct val="20000"/>
        </a:spcBef>
        <a:buFont typeface="Wingdings 2" pitchFamily="18" charset="2"/>
        <a:buChar char=""/>
        <a:defRPr lang="en-US" sz="1800" kern="1200" dirty="0" smtClean="0">
          <a:solidFill>
            <a:srgbClr val="07406C"/>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rgbClr val="07406C"/>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rgbClr val="07406C"/>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rgbClr val="07406C"/>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 descr="Prospect_PowerPoint_background.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779463" y="381000"/>
            <a:ext cx="7583487"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779463" y="2636838"/>
            <a:ext cx="7583487"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p>
            <a:pPr lvl="4"/>
            <a:r>
              <a:rPr lang="en-GB" dirty="0"/>
              <a:t>Click to edit Master text styles</a:t>
            </a:r>
          </a:p>
          <a:p>
            <a:pPr lvl="5"/>
            <a:r>
              <a:rPr lang="en-GB" dirty="0"/>
              <a:t>Second level</a:t>
            </a:r>
          </a:p>
          <a:p>
            <a:pPr lvl="6"/>
            <a:r>
              <a:rPr lang="en-GB" dirty="0"/>
              <a:t>Third level</a:t>
            </a:r>
          </a:p>
          <a:p>
            <a:pPr lvl="7"/>
            <a:r>
              <a:rPr lang="en-GB" dirty="0"/>
              <a:t>Fourth level</a:t>
            </a:r>
          </a:p>
          <a:p>
            <a:pPr lvl="8"/>
            <a:r>
              <a:rPr lang="en-GB" dirty="0"/>
              <a:t>Fifth level</a:t>
            </a:r>
            <a:endParaRPr lang="en-US" dirty="0"/>
          </a:p>
        </p:txBody>
      </p:sp>
    </p:spTree>
  </p:cSld>
  <p:clrMap bg1="lt1" tx1="dk1" bg2="lt2" tx2="dk2" accent1="accent1" accent2="accent2" accent3="accent3" accent4="accent4" accent5="accent5" accent6="accent6" hlink="hlink" folHlink="folHlink"/>
  <p:sldLayoutIdLst>
    <p:sldLayoutId id="2147484988" r:id="rId1"/>
    <p:sldLayoutId id="2147484972" r:id="rId2"/>
    <p:sldLayoutId id="2147484989" r:id="rId3"/>
    <p:sldLayoutId id="2147484990" r:id="rId4"/>
    <p:sldLayoutId id="2147484991" r:id="rId5"/>
    <p:sldLayoutId id="2147484992" r:id="rId6"/>
    <p:sldLayoutId id="2147484993" r:id="rId7"/>
    <p:sldLayoutId id="2147484994" r:id="rId8"/>
    <p:sldLayoutId id="2147484995" r:id="rId9"/>
    <p:sldLayoutId id="2147484996" r:id="rId10"/>
    <p:sldLayoutId id="2147484997" r:id="rId11"/>
    <p:sldLayoutId id="2147484998" r:id="rId12"/>
    <p:sldLayoutId id="2147484999" r:id="rId13"/>
    <p:sldLayoutId id="2147485000" r:id="rId14"/>
    <p:sldLayoutId id="2147485001" r:id="rId15"/>
    <p:sldLayoutId id="2147485002" r:id="rId16"/>
  </p:sldLayoutIdLst>
  <p:timing>
    <p:tnLst>
      <p:par>
        <p:cTn id="1" dur="indefinite" restart="never" nodeType="tmRoot"/>
      </p:par>
    </p:tnLst>
  </p:timing>
  <p:txStyles>
    <p:titleStyle>
      <a:lvl1pPr algn="l" rtl="0" eaLnBrk="0" fontAlgn="base" hangingPunct="0">
        <a:spcBef>
          <a:spcPct val="0"/>
        </a:spcBef>
        <a:spcAft>
          <a:spcPct val="0"/>
        </a:spcAft>
        <a:defRPr sz="3800" kern="1200">
          <a:solidFill>
            <a:srgbClr val="07406C"/>
          </a:solidFill>
          <a:latin typeface="+mj-lt"/>
          <a:ea typeface="Geneva" charset="0"/>
          <a:cs typeface="Geneva" charset="0"/>
        </a:defRPr>
      </a:lvl1pPr>
      <a:lvl2pPr algn="l" rtl="0" eaLnBrk="0" fontAlgn="base" hangingPunct="0">
        <a:spcBef>
          <a:spcPct val="0"/>
        </a:spcBef>
        <a:spcAft>
          <a:spcPct val="0"/>
        </a:spcAft>
        <a:defRPr sz="3800">
          <a:solidFill>
            <a:srgbClr val="07406C"/>
          </a:solidFill>
          <a:latin typeface="Trebuchet MS" charset="0"/>
          <a:ea typeface="Geneva" charset="0"/>
          <a:cs typeface="Geneva" charset="0"/>
        </a:defRPr>
      </a:lvl2pPr>
      <a:lvl3pPr algn="l" rtl="0" eaLnBrk="0" fontAlgn="base" hangingPunct="0">
        <a:spcBef>
          <a:spcPct val="0"/>
        </a:spcBef>
        <a:spcAft>
          <a:spcPct val="0"/>
        </a:spcAft>
        <a:defRPr sz="3800">
          <a:solidFill>
            <a:srgbClr val="07406C"/>
          </a:solidFill>
          <a:latin typeface="Trebuchet MS" charset="0"/>
          <a:ea typeface="Geneva" charset="0"/>
          <a:cs typeface="Geneva" charset="0"/>
        </a:defRPr>
      </a:lvl3pPr>
      <a:lvl4pPr algn="l" rtl="0" eaLnBrk="0" fontAlgn="base" hangingPunct="0">
        <a:spcBef>
          <a:spcPct val="0"/>
        </a:spcBef>
        <a:spcAft>
          <a:spcPct val="0"/>
        </a:spcAft>
        <a:defRPr sz="3800">
          <a:solidFill>
            <a:srgbClr val="07406C"/>
          </a:solidFill>
          <a:latin typeface="Trebuchet MS" charset="0"/>
          <a:ea typeface="Geneva" charset="0"/>
          <a:cs typeface="Geneva" charset="0"/>
        </a:defRPr>
      </a:lvl4pPr>
      <a:lvl5pPr algn="l" rtl="0" eaLnBrk="0" fontAlgn="base" hangingPunct="0">
        <a:spcBef>
          <a:spcPct val="0"/>
        </a:spcBef>
        <a:spcAft>
          <a:spcPct val="0"/>
        </a:spcAft>
        <a:defRPr sz="3800">
          <a:solidFill>
            <a:srgbClr val="07406C"/>
          </a:solidFill>
          <a:latin typeface="Trebuchet MS" charset="0"/>
          <a:ea typeface="Geneva" charset="0"/>
          <a:cs typeface="Geneva" charset="0"/>
        </a:defRPr>
      </a:lvl5pPr>
      <a:lvl6pPr marL="457200" algn="l" rtl="0" fontAlgn="base">
        <a:spcBef>
          <a:spcPct val="0"/>
        </a:spcBef>
        <a:spcAft>
          <a:spcPct val="0"/>
        </a:spcAft>
        <a:defRPr sz="3800">
          <a:solidFill>
            <a:schemeClr val="bg1"/>
          </a:solidFill>
          <a:latin typeface="Trebuchet MS" charset="0"/>
          <a:ea typeface="Geneva" charset="0"/>
          <a:cs typeface="Geneva" charset="0"/>
        </a:defRPr>
      </a:lvl6pPr>
      <a:lvl7pPr marL="914400" algn="l" rtl="0" fontAlgn="base">
        <a:spcBef>
          <a:spcPct val="0"/>
        </a:spcBef>
        <a:spcAft>
          <a:spcPct val="0"/>
        </a:spcAft>
        <a:defRPr sz="3800">
          <a:solidFill>
            <a:schemeClr val="bg1"/>
          </a:solidFill>
          <a:latin typeface="Trebuchet MS" charset="0"/>
          <a:ea typeface="Geneva" charset="0"/>
          <a:cs typeface="Geneva" charset="0"/>
        </a:defRPr>
      </a:lvl7pPr>
      <a:lvl8pPr marL="1371600" algn="l" rtl="0" fontAlgn="base">
        <a:spcBef>
          <a:spcPct val="0"/>
        </a:spcBef>
        <a:spcAft>
          <a:spcPct val="0"/>
        </a:spcAft>
        <a:defRPr sz="3800">
          <a:solidFill>
            <a:schemeClr val="bg1"/>
          </a:solidFill>
          <a:latin typeface="Trebuchet MS" charset="0"/>
          <a:ea typeface="Geneva" charset="0"/>
          <a:cs typeface="Geneva" charset="0"/>
        </a:defRPr>
      </a:lvl8pPr>
      <a:lvl9pPr marL="1828800" algn="l" rtl="0" fontAlgn="base">
        <a:spcBef>
          <a:spcPct val="0"/>
        </a:spcBef>
        <a:spcAft>
          <a:spcPct val="0"/>
        </a:spcAft>
        <a:defRPr sz="3800">
          <a:solidFill>
            <a:schemeClr val="bg1"/>
          </a:solidFill>
          <a:latin typeface="Trebuchet MS" charset="0"/>
          <a:ea typeface="Geneva" charset="0"/>
          <a:cs typeface="Geneva" charset="0"/>
        </a:defRPr>
      </a:lvl9pPr>
    </p:titleStyle>
    <p:bodyStyle>
      <a:lvl1pPr marL="282575" indent="-282575" algn="l" rtl="0" eaLnBrk="0" fontAlgn="base" hangingPunct="0">
        <a:spcBef>
          <a:spcPts val="2000"/>
        </a:spcBef>
        <a:spcAft>
          <a:spcPct val="0"/>
        </a:spcAft>
        <a:buFont typeface="Wingdings 2" pitchFamily="18" charset="2"/>
        <a:buChar char=""/>
        <a:defRPr sz="2200" kern="1200">
          <a:solidFill>
            <a:schemeClr val="bg1"/>
          </a:solidFill>
          <a:latin typeface="+mn-lt"/>
          <a:ea typeface="Geneva" charset="0"/>
          <a:cs typeface="Geneva" charset="0"/>
        </a:defRPr>
      </a:lvl1pPr>
      <a:lvl2pPr marL="577850" indent="-295275" algn="l" rtl="0" eaLnBrk="0" fontAlgn="base" hangingPunct="0">
        <a:spcBef>
          <a:spcPts val="600"/>
        </a:spcBef>
        <a:spcAft>
          <a:spcPct val="0"/>
        </a:spcAft>
        <a:buFont typeface="Wingdings 2" pitchFamily="18" charset="2"/>
        <a:buChar char=""/>
        <a:defRPr sz="2000" kern="1200">
          <a:solidFill>
            <a:schemeClr val="bg1"/>
          </a:solidFill>
          <a:latin typeface="+mn-lt"/>
          <a:ea typeface="Geneva" charset="0"/>
          <a:cs typeface="Geneva"/>
        </a:defRPr>
      </a:lvl2pPr>
      <a:lvl3pPr marL="860425" indent="-282575" algn="l" rtl="0" eaLnBrk="0" fontAlgn="base" hangingPunct="0">
        <a:spcBef>
          <a:spcPts val="600"/>
        </a:spcBef>
        <a:spcAft>
          <a:spcPct val="0"/>
        </a:spcAft>
        <a:buFont typeface="Wingdings 2" pitchFamily="18" charset="2"/>
        <a:buChar char=""/>
        <a:defRPr kern="1200">
          <a:solidFill>
            <a:schemeClr val="bg1"/>
          </a:solidFill>
          <a:latin typeface="+mn-lt"/>
          <a:ea typeface="Geneva" charset="0"/>
          <a:cs typeface="Geneva"/>
        </a:defRPr>
      </a:lvl3pPr>
      <a:lvl4pPr marL="1143000" indent="-282575" algn="l" rtl="0" eaLnBrk="0" fontAlgn="base" hangingPunct="0">
        <a:spcBef>
          <a:spcPts val="600"/>
        </a:spcBef>
        <a:spcAft>
          <a:spcPct val="0"/>
        </a:spcAft>
        <a:buFont typeface="Wingdings 2" pitchFamily="18" charset="2"/>
        <a:buChar char=""/>
        <a:defRPr kern="1200">
          <a:solidFill>
            <a:schemeClr val="bg1"/>
          </a:solidFill>
          <a:latin typeface="+mn-lt"/>
          <a:ea typeface="Geneva" charset="0"/>
          <a:cs typeface="Geneva"/>
        </a:defRPr>
      </a:lvl4pPr>
      <a:lvl5pPr marL="1425575" indent="-282575" algn="l" rtl="0" eaLnBrk="0" fontAlgn="base" hangingPunct="0">
        <a:spcBef>
          <a:spcPts val="600"/>
        </a:spcBef>
        <a:spcAft>
          <a:spcPct val="0"/>
        </a:spcAft>
        <a:buFont typeface="Wingdings 2" pitchFamily="18" charset="2"/>
        <a:buChar char=""/>
        <a:defRPr kern="1200">
          <a:solidFill>
            <a:srgbClr val="07406C"/>
          </a:solidFill>
          <a:latin typeface="+mn-lt"/>
          <a:ea typeface="Geneva" charset="0"/>
          <a:cs typeface="Geneva"/>
        </a:defRPr>
      </a:lvl5pPr>
      <a:lvl6pPr marL="1711325" indent="-288925" algn="l" defTabSz="914400" rtl="0" eaLnBrk="1" latinLnBrk="0" hangingPunct="1">
        <a:spcBef>
          <a:spcPct val="20000"/>
        </a:spcBef>
        <a:buFont typeface="Wingdings 2" pitchFamily="18" charset="2"/>
        <a:buChar char=""/>
        <a:defRPr lang="en-US" sz="1800" kern="1200" dirty="0" smtClean="0">
          <a:solidFill>
            <a:srgbClr val="07406C"/>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rgbClr val="07406C"/>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rgbClr val="07406C"/>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rgbClr val="07406C"/>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www.theccc.org.uk/"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documents.theccc.org.uk/wp-content/uploads/2015/06/Annex-7-Devolved-administrations.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gov.scot/Topics/Environment/climatechange/scotlands-action/climatechangeac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gov.scot/Publications/2011/09/13091128/5" TargetMode="External"/><Relationship Id="rId5" Type="http://schemas.openxmlformats.org/officeDocument/2006/relationships/image" Target="../media/image26.png"/><Relationship Id="rId4" Type="http://schemas.openxmlformats.org/officeDocument/2006/relationships/hyperlink" Target="http://www.gov.scot/Topics/Environment/climatechange/howyoucanhelp/publicbodies/publicsecto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gov.wales/topics/environmentcountryside/climatechange/?lang=en" TargetMode="External"/><Relationship Id="rId2" Type="http://schemas.openxmlformats.org/officeDocument/2006/relationships/hyperlink" Target="http://www.senedd.assembly.wales/mgIssueHistoryHome.aspx?IId=12572"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gov.wales/topics/people-and-communities/people/future-generations-act/future-generations-act-video/?lang=en" TargetMode="External"/><Relationship Id="rId4" Type="http://schemas.openxmlformats.org/officeDocument/2006/relationships/hyperlink" Target="http://gov.wales/topics/environmentcountryside/energy/energywales/?skip=1&amp;lang=e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niassembly.gov.uk/assembly-business/legislation/primary-legislation-current-bills/environmental-better-regulations-bill/" TargetMode="External"/><Relationship Id="rId1" Type="http://schemas.openxmlformats.org/officeDocument/2006/relationships/slideLayout" Target="../slideLayouts/slideLayout2.xml"/><Relationship Id="rId5" Type="http://schemas.openxmlformats.org/officeDocument/2006/relationships/hyperlink" Target="https://www.ofmdfmni.gov.uk/publications/sustainable-development-documentation" TargetMode="External"/><Relationship Id="rId4" Type="http://schemas.openxmlformats.org/officeDocument/2006/relationships/hyperlink" Target="https://d2kjx2p8nxa8ft.cloudfront.net/wp-content/uploads/2016/01/CCC-2015-update-to-the-appropriateness-of-a-Northern-Ireland-Climate-Change-Act.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carbonvisuals.com/projects/decc-un" TargetMode="Externa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embed.carbonvisuals.com/"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wmf"/><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wmf"/><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hyperlink" Target="http://www.wrap.org.uk/content/courtauld-commitment-2025" TargetMode="External"/><Relationship Id="rId2" Type="http://schemas.openxmlformats.org/officeDocument/2006/relationships/hyperlink" Target="http://www.seppo.net/cartoons/displayimage.php?pos=-779" TargetMode="External"/><Relationship Id="rId1" Type="http://schemas.openxmlformats.org/officeDocument/2006/relationships/slideLayout" Target="../slideLayouts/slideLayout2.xml"/><Relationship Id="rId6" Type="http://schemas.openxmlformats.org/officeDocument/2006/relationships/hyperlink" Target="https://www.doeni.gov.uk/articles/landfill" TargetMode="External"/><Relationship Id="rId5" Type="http://schemas.openxmlformats.org/officeDocument/2006/relationships/hyperlink" Target="http://gov.wales/topics/environmentcountryside/epq/waste_recycling/zerowaste/?lang=en" TargetMode="External"/><Relationship Id="rId4" Type="http://schemas.openxmlformats.org/officeDocument/2006/relationships/hyperlink" Target="http://www.gov.scot/Topics/Environment/waste-and-pollution/Waste-1/wastestrateg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s://library.prospect.org.uk/browse/topic/environment" TargetMode="External"/><Relationship Id="rId2" Type="http://schemas.openxmlformats.org/officeDocument/2006/relationships/image" Target="../media/image39.png"/><Relationship Id="rId1" Type="http://schemas.openxmlformats.org/officeDocument/2006/relationships/slideLayout" Target="../slideLayouts/slideLayout18.xml"/><Relationship Id="rId5" Type="http://schemas.openxmlformats.org/officeDocument/2006/relationships/image" Target="../media/image40.png"/><Relationship Id="rId4" Type="http://schemas.openxmlformats.org/officeDocument/2006/relationships/hyperlink" Target="mailto:environment@prospect.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hyperlink" Target="https://www.carbontrust.com/news/2016/02/roadmaps-to-2050-business-plan-zero-carb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gov.uk/government/uploads/system/uploads/attachment_data/file/360596/hmg_paris_2015.pdf"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5.xml"/><Relationship Id="rId7" Type="http://schemas.openxmlformats.org/officeDocument/2006/relationships/oleObject" Target="../embeddings/Microsoft_Excel_Chart1.xls"/><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hyperlink" Target="http://www.carbonvisuals.com/"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4638675" y="2233613"/>
            <a:ext cx="2116138" cy="2924175"/>
            <a:chOff x="4638911" y="2232857"/>
            <a:chExt cx="2116284" cy="2924931"/>
          </a:xfrm>
        </p:grpSpPr>
        <p:pic>
          <p:nvPicPr>
            <p:cNvPr id="36" name="Picture 30" descr="C:\Users\BeverleyH\AppData\Local\Microsoft\Windows\Temporary Internet Files\Content.IE5\DODTVFXU\ossidiana-shoeprint[1].png"/>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2238097">
              <a:off x="4667977" y="3109360"/>
              <a:ext cx="1487937" cy="204842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9" descr="C:\Users\BeverleyH\AppData\Local\Microsoft\Windows\Temporary Internet Files\Content.IE5\NECMOYE5\green-foot-print[1].png"/>
            <p:cNvPicPr>
              <a:picLocks noChangeAspect="1" noChangeArrowheads="1"/>
            </p:cNvPicPr>
            <p:nvPr/>
          </p:nvPicPr>
          <p:blipFill>
            <a:blip r:embed="rId4" cstate="print">
              <a:duotone>
                <a:prstClr val="black"/>
                <a:srgbClr val="7D7D7D">
                  <a:tint val="45000"/>
                  <a:satMod val="400000"/>
                </a:srgbClr>
              </a:duotone>
              <a:extLst>
                <a:ext uri="{28A0092B-C50C-407E-A947-70E740481C1C}">
                  <a14:useLocalDpi xmlns:a14="http://schemas.microsoft.com/office/drawing/2010/main" val="0"/>
                </a:ext>
              </a:extLst>
            </a:blip>
            <a:srcRect/>
            <a:stretch>
              <a:fillRect/>
            </a:stretch>
          </p:blipFill>
          <p:spPr bwMode="auto">
            <a:xfrm rot="2756110">
              <a:off x="4786648" y="2085120"/>
              <a:ext cx="1820810" cy="21162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800" name="Group 14"/>
          <p:cNvGrpSpPr>
            <a:grpSpLocks/>
          </p:cNvGrpSpPr>
          <p:nvPr/>
        </p:nvGrpSpPr>
        <p:grpSpPr bwMode="auto">
          <a:xfrm>
            <a:off x="7304088" y="1128713"/>
            <a:ext cx="1300162" cy="2155825"/>
            <a:chOff x="7139270" y="383714"/>
            <a:chExt cx="1300490" cy="2156773"/>
          </a:xfrm>
        </p:grpSpPr>
        <p:pic>
          <p:nvPicPr>
            <p:cNvPr id="33802" name="Picture 30" descr="C:\Users\BeverleyH\AppData\Local\Microsoft\Windows\Temporary Internet Files\Content.IE5\DODTVFXU\ossidiana-shoeprint[1].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rot="1753301">
              <a:off x="7171020" y="1077423"/>
              <a:ext cx="1063160" cy="146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39" descr="C:\Users\BeverleyH\AppData\Local\Microsoft\Windows\Temporary Internet Files\Content.IE5\NECMOYE5\green-foot-print[1].png"/>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rot="2493693">
              <a:off x="7139270" y="383714"/>
              <a:ext cx="1300490" cy="151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415925" y="549275"/>
            <a:ext cx="8272463" cy="708025"/>
          </a:xfrm>
          <a:prstGeom prst="rect">
            <a:avLst/>
          </a:prstGeom>
          <a:noFill/>
        </p:spPr>
        <p:txBody>
          <a:bodyPr>
            <a:spAutoFit/>
          </a:bodyPr>
          <a:lstStyle/>
          <a:p>
            <a:pPr>
              <a:defRPr/>
            </a:pPr>
            <a:r>
              <a:rPr lang="en-GB" sz="4000" dirty="0">
                <a:latin typeface="+mj-lt"/>
              </a:rPr>
              <a:t>Carbon Management Plans (CMP)</a:t>
            </a:r>
          </a:p>
        </p:txBody>
      </p:sp>
      <p:grpSp>
        <p:nvGrpSpPr>
          <p:cNvPr id="7" name="Group 6"/>
          <p:cNvGrpSpPr>
            <a:grpSpLocks/>
          </p:cNvGrpSpPr>
          <p:nvPr/>
        </p:nvGrpSpPr>
        <p:grpSpPr bwMode="auto">
          <a:xfrm>
            <a:off x="415925" y="1196975"/>
            <a:ext cx="6272213" cy="4975225"/>
            <a:chOff x="415925" y="1196975"/>
            <a:chExt cx="6272213" cy="4975225"/>
          </a:xfrm>
        </p:grpSpPr>
        <p:sp>
          <p:nvSpPr>
            <p:cNvPr id="4" name="Title 1"/>
            <p:cNvSpPr txBox="1">
              <a:spLocks/>
            </p:cNvSpPr>
            <p:nvPr/>
          </p:nvSpPr>
          <p:spPr bwMode="auto">
            <a:xfrm>
              <a:off x="415925" y="1196975"/>
              <a:ext cx="6272213" cy="503238"/>
            </a:xfrm>
            <a:prstGeom prst="rect">
              <a:avLst/>
            </a:prstGeom>
            <a:noFill/>
            <a:ln>
              <a:noFill/>
            </a:ln>
            <a:effectLst/>
            <a:extLst>
              <a:ext uri="{909E8E84-426E-40DD-AFC4-6F175D3DCCD1}">
                <a14:hiddenFill xmlns:a14="http://schemas.microsoft.com/office/drawing/2010/main">
                  <a:solidFill>
                    <a:srgbClr val="3366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lgn="l" rtl="0" eaLnBrk="0" fontAlgn="base" hangingPunct="0">
                <a:lnSpc>
                  <a:spcPct val="120000"/>
                </a:lnSpc>
                <a:spcBef>
                  <a:spcPct val="0"/>
                </a:spcBef>
                <a:spcAft>
                  <a:spcPct val="0"/>
                </a:spcAft>
                <a:defRPr sz="4800">
                  <a:solidFill>
                    <a:srgbClr val="234E7A"/>
                  </a:solidFill>
                  <a:latin typeface="+mj-lt"/>
                  <a:ea typeface="+mj-ea"/>
                  <a:cs typeface="+mj-cs"/>
                </a:defRPr>
              </a:lvl1pPr>
              <a:lvl2pPr algn="l" rtl="0" eaLnBrk="0" fontAlgn="base" hangingPunct="0">
                <a:spcBef>
                  <a:spcPct val="0"/>
                </a:spcBef>
                <a:spcAft>
                  <a:spcPct val="0"/>
                </a:spcAft>
                <a:defRPr sz="4000">
                  <a:solidFill>
                    <a:srgbClr val="234E7A"/>
                  </a:solidFill>
                  <a:latin typeface="Verdana" pitchFamily="34" charset="0"/>
                </a:defRPr>
              </a:lvl2pPr>
              <a:lvl3pPr algn="l" rtl="0" eaLnBrk="0" fontAlgn="base" hangingPunct="0">
                <a:spcBef>
                  <a:spcPct val="0"/>
                </a:spcBef>
                <a:spcAft>
                  <a:spcPct val="0"/>
                </a:spcAft>
                <a:defRPr sz="4000">
                  <a:solidFill>
                    <a:srgbClr val="234E7A"/>
                  </a:solidFill>
                  <a:latin typeface="Verdana" pitchFamily="34" charset="0"/>
                </a:defRPr>
              </a:lvl3pPr>
              <a:lvl4pPr algn="l" rtl="0" eaLnBrk="0" fontAlgn="base" hangingPunct="0">
                <a:spcBef>
                  <a:spcPct val="0"/>
                </a:spcBef>
                <a:spcAft>
                  <a:spcPct val="0"/>
                </a:spcAft>
                <a:defRPr sz="4000">
                  <a:solidFill>
                    <a:srgbClr val="234E7A"/>
                  </a:solidFill>
                  <a:latin typeface="Verdana" pitchFamily="34" charset="0"/>
                </a:defRPr>
              </a:lvl4pPr>
              <a:lvl5pPr algn="l" rtl="0" eaLnBrk="0" fontAlgn="base" hangingPunct="0">
                <a:spcBef>
                  <a:spcPct val="0"/>
                </a:spcBef>
                <a:spcAft>
                  <a:spcPct val="0"/>
                </a:spcAft>
                <a:defRPr sz="4000">
                  <a:solidFill>
                    <a:srgbClr val="234E7A"/>
                  </a:solidFill>
                  <a:latin typeface="Verdana" pitchFamily="34" charset="0"/>
                </a:defRPr>
              </a:lvl5pPr>
              <a:lvl6pPr marL="457200" algn="l" rtl="0" fontAlgn="base">
                <a:spcBef>
                  <a:spcPct val="0"/>
                </a:spcBef>
                <a:spcAft>
                  <a:spcPct val="0"/>
                </a:spcAft>
                <a:defRPr sz="4000">
                  <a:solidFill>
                    <a:srgbClr val="234E7A"/>
                  </a:solidFill>
                  <a:latin typeface="Verdana" pitchFamily="34" charset="0"/>
                </a:defRPr>
              </a:lvl6pPr>
              <a:lvl7pPr marL="914400" algn="l" rtl="0" fontAlgn="base">
                <a:spcBef>
                  <a:spcPct val="0"/>
                </a:spcBef>
                <a:spcAft>
                  <a:spcPct val="0"/>
                </a:spcAft>
                <a:defRPr sz="4000">
                  <a:solidFill>
                    <a:srgbClr val="234E7A"/>
                  </a:solidFill>
                  <a:latin typeface="Verdana" pitchFamily="34" charset="0"/>
                </a:defRPr>
              </a:lvl7pPr>
              <a:lvl8pPr marL="1371600" algn="l" rtl="0" fontAlgn="base">
                <a:spcBef>
                  <a:spcPct val="0"/>
                </a:spcBef>
                <a:spcAft>
                  <a:spcPct val="0"/>
                </a:spcAft>
                <a:defRPr sz="4000">
                  <a:solidFill>
                    <a:srgbClr val="234E7A"/>
                  </a:solidFill>
                  <a:latin typeface="Verdana" pitchFamily="34" charset="0"/>
                </a:defRPr>
              </a:lvl8pPr>
              <a:lvl9pPr marL="1828800" algn="l" rtl="0" fontAlgn="base">
                <a:spcBef>
                  <a:spcPct val="0"/>
                </a:spcBef>
                <a:spcAft>
                  <a:spcPct val="0"/>
                </a:spcAft>
                <a:defRPr sz="4000">
                  <a:solidFill>
                    <a:srgbClr val="234E7A"/>
                  </a:solidFill>
                  <a:latin typeface="Verdana" pitchFamily="34" charset="0"/>
                </a:defRPr>
              </a:lvl9pPr>
            </a:lstStyle>
            <a:p>
              <a:pPr>
                <a:lnSpc>
                  <a:spcPct val="100000"/>
                </a:lnSpc>
                <a:defRPr/>
              </a:pPr>
              <a:r>
                <a:rPr lang="en-GB" altLang="en-US" sz="2400" kern="0" dirty="0" smtClean="0"/>
                <a:t> </a:t>
              </a:r>
              <a:r>
                <a:rPr lang="en-GB" altLang="en-US" sz="2400" kern="0" dirty="0" smtClean="0"/>
                <a:t>Steps to </a:t>
              </a:r>
              <a:r>
                <a:rPr lang="en-GB" altLang="en-US" sz="2400" kern="0" dirty="0" smtClean="0"/>
                <a:t>reducing emissions at work</a:t>
              </a:r>
            </a:p>
          </p:txBody>
        </p:sp>
        <p:grpSp>
          <p:nvGrpSpPr>
            <p:cNvPr id="33799" name="Group 4"/>
            <p:cNvGrpSpPr>
              <a:grpSpLocks/>
            </p:cNvGrpSpPr>
            <p:nvPr/>
          </p:nvGrpSpPr>
          <p:grpSpPr bwMode="auto">
            <a:xfrm>
              <a:off x="542925" y="2628124"/>
              <a:ext cx="3570549" cy="3544076"/>
              <a:chOff x="542925" y="2628124"/>
              <a:chExt cx="3570549" cy="3544076"/>
            </a:xfrm>
          </p:grpSpPr>
          <p:pic>
            <p:nvPicPr>
              <p:cNvPr id="3" name="Picture 30" descr="C:\Users\BeverleyH\AppData\Local\Microsoft\Windows\Temporary Internet Files\Content.IE5\DODTVFXU\ossidiana-shoeprint[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802727">
                <a:off x="942182" y="3645693"/>
                <a:ext cx="212725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39" descr="C:\Users\BeverleyH\AppData\Local\Microsoft\Windows\Temporary Internet Files\Content.IE5\NECMOYE5\green-foot-print[1].png"/>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rot="3472189">
                <a:off x="1214483" y="2364244"/>
                <a:ext cx="2635111" cy="316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33800"/>
                                        </p:tgtEl>
                                        <p:attrNameLst>
                                          <p:attrName>style.visibility</p:attrName>
                                        </p:attrNameLst>
                                      </p:cBhvr>
                                      <p:to>
                                        <p:strVal val="visible"/>
                                      </p:to>
                                    </p:set>
                                    <p:anim calcmode="lin" valueType="num">
                                      <p:cBhvr additive="base">
                                        <p:cTn id="18" dur="500" fill="hold"/>
                                        <p:tgtEl>
                                          <p:spTgt spid="33800"/>
                                        </p:tgtEl>
                                        <p:attrNameLst>
                                          <p:attrName>ppt_x</p:attrName>
                                        </p:attrNameLst>
                                      </p:cBhvr>
                                      <p:tavLst>
                                        <p:tav tm="0">
                                          <p:val>
                                            <p:strVal val="0-#ppt_w/2"/>
                                          </p:val>
                                        </p:tav>
                                        <p:tav tm="100000">
                                          <p:val>
                                            <p:strVal val="#ppt_x"/>
                                          </p:val>
                                        </p:tav>
                                      </p:tavLst>
                                    </p:anim>
                                    <p:anim calcmode="lin" valueType="num">
                                      <p:cBhvr additive="base">
                                        <p:cTn id="19" dur="500" fill="hold"/>
                                        <p:tgtEl>
                                          <p:spTgt spid="338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888" y="1546225"/>
            <a:ext cx="8107362" cy="3970338"/>
          </a:xfrm>
          <a:prstGeom prst="rect">
            <a:avLst/>
          </a:prstGeom>
        </p:spPr>
        <p:txBody>
          <a:bodyPr>
            <a:spAutoFit/>
          </a:bodyPr>
          <a:lstStyle/>
          <a:p>
            <a:pPr marL="342900" indent="-342900">
              <a:buFont typeface="Arial" panose="020B0604020202020204" pitchFamily="34" charset="0"/>
              <a:buChar char="•"/>
              <a:defRPr/>
            </a:pPr>
            <a:r>
              <a:rPr lang="en-GB" sz="1800" dirty="0">
                <a:latin typeface="+mn-lt"/>
              </a:rPr>
              <a:t>Includes a legal obligation to annually report the UK’s emissions,</a:t>
            </a:r>
          </a:p>
          <a:p>
            <a:pPr>
              <a:defRPr/>
            </a:pPr>
            <a:endParaRPr lang="en-GB" sz="1800" dirty="0">
              <a:latin typeface="+mn-lt"/>
            </a:endParaRPr>
          </a:p>
          <a:p>
            <a:pPr marL="342900" indent="-342900">
              <a:buFont typeface="Arial" panose="020B0604020202020204" pitchFamily="34" charset="0"/>
              <a:buChar char="•"/>
              <a:defRPr/>
            </a:pPr>
            <a:r>
              <a:rPr lang="en-GB" sz="1800" dirty="0">
                <a:latin typeface="+mn-lt"/>
              </a:rPr>
              <a:t>places a restriction on the total amount of greenhouse gases the UK can emit, </a:t>
            </a:r>
          </a:p>
          <a:p>
            <a:pPr>
              <a:defRPr/>
            </a:pPr>
            <a:endParaRPr lang="en-GB" sz="1800" dirty="0">
              <a:latin typeface="+mn-lt"/>
            </a:endParaRPr>
          </a:p>
          <a:p>
            <a:pPr marL="342900" indent="-342900">
              <a:buFont typeface="Arial" panose="020B0604020202020204" pitchFamily="34" charset="0"/>
              <a:buChar char="•"/>
              <a:defRPr/>
            </a:pPr>
            <a:r>
              <a:rPr lang="en-GB" sz="1800" dirty="0">
                <a:latin typeface="+mn-lt"/>
              </a:rPr>
              <a:t>Establishes a 5 year carbon budget; The first four carbon budgets have been set in law. The UK is currently in the second carbon budget period (2013-17). Meeting the fourth carbon budget (2023-27) will require that emissions be reduced by 50% on 1990 levels in 2025.</a:t>
            </a:r>
          </a:p>
          <a:p>
            <a:pPr>
              <a:defRPr/>
            </a:pPr>
            <a:endParaRPr lang="en-GB" sz="1800" dirty="0">
              <a:latin typeface="+mn-lt"/>
            </a:endParaRPr>
          </a:p>
          <a:p>
            <a:pPr marL="342900" indent="-342900">
              <a:buFont typeface="Arial" panose="020B0604020202020204" pitchFamily="34" charset="0"/>
              <a:buChar char="•"/>
              <a:defRPr/>
            </a:pPr>
            <a:r>
              <a:rPr lang="en-GB" sz="1800" dirty="0">
                <a:latin typeface="+mn-lt"/>
              </a:rPr>
              <a:t>The </a:t>
            </a:r>
            <a:r>
              <a:rPr lang="en-GB" sz="1800" dirty="0">
                <a:latin typeface="+mn-lt"/>
                <a:hlinkClick r:id="rId3"/>
              </a:rPr>
              <a:t>UK Climate Change Committee </a:t>
            </a:r>
            <a:r>
              <a:rPr lang="en-GB" sz="1800" dirty="0">
                <a:latin typeface="+mn-lt"/>
              </a:rPr>
              <a:t>is the statutory body established to advise the UK Government and Devolved Administrations on emissions targets and report to Parliament on progress made in reducing greenhouse gas emissions and preparing for climate change. </a:t>
            </a:r>
          </a:p>
        </p:txBody>
      </p:sp>
      <p:sp>
        <p:nvSpPr>
          <p:cNvPr id="40963" name="TextBox 4"/>
          <p:cNvSpPr txBox="1">
            <a:spLocks noChangeArrowheads="1"/>
          </p:cNvSpPr>
          <p:nvPr/>
        </p:nvSpPr>
        <p:spPr bwMode="auto">
          <a:xfrm>
            <a:off x="466725" y="661988"/>
            <a:ext cx="81375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Font typeface="Wingdings 2" pitchFamily="18" charset="2"/>
              <a:buChar char=""/>
              <a:defRPr sz="2200">
                <a:solidFill>
                  <a:schemeClr val="bg1"/>
                </a:solidFill>
                <a:latin typeface="Trebuchet MS" pitchFamily="34" charset="0"/>
                <a:ea typeface="Geneva"/>
                <a:cs typeface="Geneva"/>
              </a:defRPr>
            </a:lvl1pPr>
            <a:lvl2pPr marL="742950" indent="-285750" eaLnBrk="0" hangingPunct="0">
              <a:spcBef>
                <a:spcPts val="600"/>
              </a:spcBef>
              <a:buFont typeface="Wingdings 2" pitchFamily="18" charset="2"/>
              <a:buChar char=""/>
              <a:defRPr sz="2000">
                <a:solidFill>
                  <a:schemeClr val="bg1"/>
                </a:solidFill>
                <a:latin typeface="Trebuchet MS" pitchFamily="34" charset="0"/>
                <a:ea typeface="Geneva"/>
                <a:cs typeface="Geneva"/>
              </a:defRPr>
            </a:lvl2pPr>
            <a:lvl3pPr marL="11430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3pPr>
            <a:lvl4pPr marL="16002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4pPr>
            <a:lvl5pPr marL="2057400" indent="-228600" eaLnBrk="0" hangingPunct="0">
              <a:spcBef>
                <a:spcPts val="600"/>
              </a:spcBef>
              <a:buFont typeface="Wingdings 2" pitchFamily="18" charset="2"/>
              <a:buChar char=""/>
              <a:defRPr>
                <a:solidFill>
                  <a:srgbClr val="07406C"/>
                </a:solidFill>
                <a:latin typeface="Trebuchet MS" pitchFamily="34" charset="0"/>
                <a:ea typeface="Geneva"/>
                <a:cs typeface="Geneva"/>
              </a:defRPr>
            </a:lvl5pPr>
            <a:lvl6pPr marL="25146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6pPr>
            <a:lvl7pPr marL="29718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7pPr>
            <a:lvl8pPr marL="34290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8pPr>
            <a:lvl9pPr marL="38862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9pPr>
          </a:lstStyle>
          <a:p>
            <a:pPr eaLnBrk="1" hangingPunct="1">
              <a:spcBef>
                <a:spcPct val="0"/>
              </a:spcBef>
              <a:buFontTx/>
              <a:buNone/>
              <a:defRPr/>
            </a:pPr>
            <a:r>
              <a:rPr lang="en-GB" altLang="en-US" sz="2400" b="1" dirty="0" smtClean="0">
                <a:solidFill>
                  <a:schemeClr val="tx1"/>
                </a:solidFill>
                <a:latin typeface="+mj-lt"/>
                <a:cs typeface="Arial" pitchFamily="34" charset="0"/>
              </a:rPr>
              <a:t>Enabling the </a:t>
            </a:r>
            <a:r>
              <a:rPr lang="en-GB" altLang="en-US" sz="2400" b="1" dirty="0" smtClean="0">
                <a:solidFill>
                  <a:schemeClr val="tx1"/>
                </a:solidFill>
                <a:latin typeface="+mj-lt"/>
                <a:cs typeface="Arial" pitchFamily="34" charset="0"/>
              </a:rPr>
              <a:t>change</a:t>
            </a:r>
            <a:r>
              <a:rPr lang="en-GB" altLang="en-US" sz="2400" b="1" dirty="0" smtClean="0">
                <a:solidFill>
                  <a:schemeClr val="tx1"/>
                </a:solidFill>
                <a:latin typeface="+mj-lt"/>
                <a:cs typeface="Arial" pitchFamily="34" charset="0"/>
              </a:rPr>
              <a:t>: </a:t>
            </a:r>
            <a:r>
              <a:rPr lang="en-GB" altLang="en-US" sz="2000" b="1" dirty="0" smtClean="0">
                <a:solidFill>
                  <a:schemeClr val="tx1"/>
                </a:solidFill>
                <a:latin typeface="+mj-lt"/>
                <a:cs typeface="Arial" pitchFamily="34" charset="0"/>
              </a:rPr>
              <a:t>The UK Climate Change Act 2008</a:t>
            </a:r>
          </a:p>
        </p:txBody>
      </p:sp>
      <p:pic>
        <p:nvPicPr>
          <p:cNvPr id="430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51669">
            <a:off x="6988175" y="4487863"/>
            <a:ext cx="2316163"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left)">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395288" y="404813"/>
            <a:ext cx="9405937" cy="6088062"/>
            <a:chOff x="395288" y="404813"/>
            <a:chExt cx="9406051" cy="6088587"/>
          </a:xfrm>
        </p:grpSpPr>
        <p:sp>
          <p:nvSpPr>
            <p:cNvPr id="6" name="Title 2"/>
            <p:cNvSpPr txBox="1">
              <a:spLocks/>
            </p:cNvSpPr>
            <p:nvPr/>
          </p:nvSpPr>
          <p:spPr bwMode="auto">
            <a:xfrm>
              <a:off x="468314" y="404813"/>
              <a:ext cx="8496403" cy="576312"/>
            </a:xfrm>
            <a:prstGeom prst="rect">
              <a:avLst/>
            </a:prstGeom>
            <a:noFill/>
            <a:ln>
              <a:noFill/>
            </a:ln>
            <a:effectLst/>
            <a:extLst>
              <a:ext uri="{909E8E84-426E-40DD-AFC4-6F175D3DCCD1}">
                <a14:hiddenFill xmlns:a14="http://schemas.microsoft.com/office/drawing/2010/main">
                  <a:solidFill>
                    <a:srgbClr val="3366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lgn="l" rtl="0" eaLnBrk="0" fontAlgn="base" hangingPunct="0">
                <a:spcBef>
                  <a:spcPct val="0"/>
                </a:spcBef>
                <a:spcAft>
                  <a:spcPct val="0"/>
                </a:spcAft>
                <a:defRPr sz="4000">
                  <a:solidFill>
                    <a:srgbClr val="234E7A"/>
                  </a:solidFill>
                  <a:latin typeface="+mj-lt"/>
                  <a:ea typeface="+mj-ea"/>
                  <a:cs typeface="+mj-cs"/>
                </a:defRPr>
              </a:lvl1pPr>
              <a:lvl2pPr algn="l" rtl="0" eaLnBrk="0" fontAlgn="base" hangingPunct="0">
                <a:spcBef>
                  <a:spcPct val="0"/>
                </a:spcBef>
                <a:spcAft>
                  <a:spcPct val="0"/>
                </a:spcAft>
                <a:defRPr sz="4000">
                  <a:solidFill>
                    <a:srgbClr val="234E7A"/>
                  </a:solidFill>
                  <a:latin typeface="Verdana" pitchFamily="34" charset="0"/>
                </a:defRPr>
              </a:lvl2pPr>
              <a:lvl3pPr algn="l" rtl="0" eaLnBrk="0" fontAlgn="base" hangingPunct="0">
                <a:spcBef>
                  <a:spcPct val="0"/>
                </a:spcBef>
                <a:spcAft>
                  <a:spcPct val="0"/>
                </a:spcAft>
                <a:defRPr sz="4000">
                  <a:solidFill>
                    <a:srgbClr val="234E7A"/>
                  </a:solidFill>
                  <a:latin typeface="Verdana" pitchFamily="34" charset="0"/>
                </a:defRPr>
              </a:lvl3pPr>
              <a:lvl4pPr algn="l" rtl="0" eaLnBrk="0" fontAlgn="base" hangingPunct="0">
                <a:spcBef>
                  <a:spcPct val="0"/>
                </a:spcBef>
                <a:spcAft>
                  <a:spcPct val="0"/>
                </a:spcAft>
                <a:defRPr sz="4000">
                  <a:solidFill>
                    <a:srgbClr val="234E7A"/>
                  </a:solidFill>
                  <a:latin typeface="Verdana" pitchFamily="34" charset="0"/>
                </a:defRPr>
              </a:lvl4pPr>
              <a:lvl5pPr algn="l" rtl="0" eaLnBrk="0" fontAlgn="base" hangingPunct="0">
                <a:spcBef>
                  <a:spcPct val="0"/>
                </a:spcBef>
                <a:spcAft>
                  <a:spcPct val="0"/>
                </a:spcAft>
                <a:defRPr sz="4000">
                  <a:solidFill>
                    <a:srgbClr val="234E7A"/>
                  </a:solidFill>
                  <a:latin typeface="Verdana" pitchFamily="34" charset="0"/>
                </a:defRPr>
              </a:lvl5pPr>
              <a:lvl6pPr marL="457200" algn="l" rtl="0" fontAlgn="base">
                <a:spcBef>
                  <a:spcPct val="0"/>
                </a:spcBef>
                <a:spcAft>
                  <a:spcPct val="0"/>
                </a:spcAft>
                <a:defRPr sz="4000">
                  <a:solidFill>
                    <a:srgbClr val="234E7A"/>
                  </a:solidFill>
                  <a:latin typeface="Verdana" pitchFamily="34" charset="0"/>
                </a:defRPr>
              </a:lvl6pPr>
              <a:lvl7pPr marL="914400" algn="l" rtl="0" fontAlgn="base">
                <a:spcBef>
                  <a:spcPct val="0"/>
                </a:spcBef>
                <a:spcAft>
                  <a:spcPct val="0"/>
                </a:spcAft>
                <a:defRPr sz="4000">
                  <a:solidFill>
                    <a:srgbClr val="234E7A"/>
                  </a:solidFill>
                  <a:latin typeface="Verdana" pitchFamily="34" charset="0"/>
                </a:defRPr>
              </a:lvl7pPr>
              <a:lvl8pPr marL="1371600" algn="l" rtl="0" fontAlgn="base">
                <a:spcBef>
                  <a:spcPct val="0"/>
                </a:spcBef>
                <a:spcAft>
                  <a:spcPct val="0"/>
                </a:spcAft>
                <a:defRPr sz="4000">
                  <a:solidFill>
                    <a:srgbClr val="234E7A"/>
                  </a:solidFill>
                  <a:latin typeface="Verdana" pitchFamily="34" charset="0"/>
                </a:defRPr>
              </a:lvl8pPr>
              <a:lvl9pPr marL="1828800" algn="l" rtl="0" fontAlgn="base">
                <a:spcBef>
                  <a:spcPct val="0"/>
                </a:spcBef>
                <a:spcAft>
                  <a:spcPct val="0"/>
                </a:spcAft>
                <a:defRPr sz="4000">
                  <a:solidFill>
                    <a:srgbClr val="234E7A"/>
                  </a:solidFill>
                  <a:latin typeface="Verdana" pitchFamily="34" charset="0"/>
                </a:defRPr>
              </a:lvl9pPr>
            </a:lstStyle>
            <a:p>
              <a:pPr>
                <a:defRPr/>
              </a:pPr>
              <a:r>
                <a:rPr lang="en-GB" altLang="en-US" sz="2400" b="1" kern="0" dirty="0" smtClean="0"/>
                <a:t>A moving landscape of responsibility! </a:t>
              </a:r>
            </a:p>
          </p:txBody>
        </p:sp>
        <p:pic>
          <p:nvPicPr>
            <p:cNvPr id="2" name="Picture 9" descr="C:\Users\BeverleyH\Desktop\Uk_map_only_northern_ireland.png"/>
            <p:cNvPicPr>
              <a:picLocks noChangeAspect="1" noChangeArrowheads="1"/>
            </p:cNvPicPr>
            <p:nvPr/>
          </p:nvPicPr>
          <p:blipFill>
            <a:blip r:embed="rId2">
              <a:duotone>
                <a:prstClr val="black"/>
                <a:srgbClr val="D4D4D4">
                  <a:tint val="45000"/>
                  <a:satMod val="400000"/>
                </a:srgbClr>
              </a:duotone>
              <a:extLst>
                <a:ext uri="{28A0092B-C50C-407E-A947-70E740481C1C}">
                  <a14:useLocalDpi xmlns:a14="http://schemas.microsoft.com/office/drawing/2010/main" val="0"/>
                </a:ext>
              </a:extLst>
            </a:blip>
            <a:srcRect/>
            <a:stretch>
              <a:fillRect/>
            </a:stretch>
          </p:blipFill>
          <p:spPr bwMode="auto">
            <a:xfrm>
              <a:off x="6048579" y="1872992"/>
              <a:ext cx="2699885" cy="443632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7" name="Rectangle 16"/>
            <p:cNvSpPr/>
            <p:nvPr/>
          </p:nvSpPr>
          <p:spPr>
            <a:xfrm>
              <a:off x="395288" y="1116074"/>
              <a:ext cx="8278912" cy="584250"/>
            </a:xfrm>
            <a:prstGeom prst="rect">
              <a:avLst/>
            </a:prstGeom>
            <a:noFill/>
          </p:spPr>
          <p:txBody>
            <a:bodyPr>
              <a:spAutoFit/>
            </a:bodyPr>
            <a:lstStyle/>
            <a:p>
              <a:pPr>
                <a:defRPr/>
              </a:pPr>
              <a:r>
                <a:rPr lang="en-GB" sz="1600" b="1" dirty="0">
                  <a:latin typeface="+mn-lt"/>
                </a:rPr>
                <a:t>The 2008 Act does not set specific emission targets for the devolved administrations but it places a duty on them to contribute to the </a:t>
              </a:r>
              <a:r>
                <a:rPr lang="en-GB" sz="1600" b="1" dirty="0" smtClean="0">
                  <a:latin typeface="+mn-lt"/>
                </a:rPr>
                <a:t>2050 </a:t>
              </a:r>
              <a:r>
                <a:rPr lang="en-GB" sz="1600" b="1" dirty="0">
                  <a:latin typeface="+mn-lt"/>
                </a:rPr>
                <a:t>emission goal. </a:t>
              </a:r>
            </a:p>
          </p:txBody>
        </p:sp>
        <p:pic>
          <p:nvPicPr>
            <p:cNvPr id="4405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23242">
              <a:off x="6381864" y="2908825"/>
              <a:ext cx="3419475"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4040" name="TextBox 15"/>
          <p:cNvSpPr txBox="1">
            <a:spLocks noChangeArrowheads="1"/>
          </p:cNvSpPr>
          <p:nvPr/>
        </p:nvSpPr>
        <p:spPr bwMode="auto">
          <a:xfrm>
            <a:off x="381839" y="2097956"/>
            <a:ext cx="7707559" cy="830997"/>
          </a:xfrm>
          <a:prstGeom prst="rect">
            <a:avLst/>
          </a:prstGeom>
          <a:ln/>
          <a:effectLst>
            <a:innerShdw blurRad="50800" dist="25400" dir="10800000">
              <a:srgbClr val="808080">
                <a:alpha val="75000"/>
              </a:srgbClr>
            </a:innerShdw>
            <a:softEdge rad="31750"/>
          </a:effectLst>
        </p:spPr>
        <p:style>
          <a:lnRef idx="1">
            <a:schemeClr val="accent1"/>
          </a:lnRef>
          <a:fillRef idx="3">
            <a:schemeClr val="accent1"/>
          </a:fillRef>
          <a:effectRef idx="2">
            <a:schemeClr val="accent1"/>
          </a:effectRef>
          <a:fontRef idx="minor">
            <a:schemeClr val="lt1"/>
          </a:fontRef>
        </p:style>
        <p:txBody>
          <a:bodyPr>
            <a:spAutoFit/>
          </a:bodyPr>
          <a:lstStyle>
            <a:lvl1pPr eaLnBrk="0" hangingPunct="0">
              <a:spcBef>
                <a:spcPts val="2000"/>
              </a:spcBef>
              <a:buFont typeface="Wingdings 2" pitchFamily="18" charset="2"/>
              <a:buChar char=""/>
              <a:defRPr sz="2200">
                <a:solidFill>
                  <a:schemeClr val="bg1"/>
                </a:solidFill>
                <a:latin typeface="Trebuchet MS" pitchFamily="34" charset="0"/>
                <a:ea typeface="Geneva"/>
                <a:cs typeface="Geneva"/>
              </a:defRPr>
            </a:lvl1pPr>
            <a:lvl2pPr marL="742950" indent="-285750" eaLnBrk="0" hangingPunct="0">
              <a:spcBef>
                <a:spcPts val="600"/>
              </a:spcBef>
              <a:buFont typeface="Wingdings 2" pitchFamily="18" charset="2"/>
              <a:buChar char=""/>
              <a:defRPr sz="2000">
                <a:solidFill>
                  <a:schemeClr val="bg1"/>
                </a:solidFill>
                <a:latin typeface="Trebuchet MS" pitchFamily="34" charset="0"/>
                <a:ea typeface="Geneva"/>
                <a:cs typeface="Geneva"/>
              </a:defRPr>
            </a:lvl2pPr>
            <a:lvl3pPr marL="11430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3pPr>
            <a:lvl4pPr marL="16002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4pPr>
            <a:lvl5pPr marL="2057400" indent="-228600" eaLnBrk="0" hangingPunct="0">
              <a:spcBef>
                <a:spcPts val="600"/>
              </a:spcBef>
              <a:buFont typeface="Wingdings 2" pitchFamily="18" charset="2"/>
              <a:buChar char=""/>
              <a:defRPr>
                <a:solidFill>
                  <a:srgbClr val="07406C"/>
                </a:solidFill>
                <a:latin typeface="Trebuchet MS" pitchFamily="34" charset="0"/>
                <a:ea typeface="Geneva"/>
                <a:cs typeface="Geneva"/>
              </a:defRPr>
            </a:lvl5pPr>
            <a:lvl6pPr marL="25146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6pPr>
            <a:lvl7pPr marL="29718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7pPr>
            <a:lvl8pPr marL="34290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8pPr>
            <a:lvl9pPr marL="38862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9pPr>
          </a:lstStyle>
          <a:p>
            <a:pPr eaLnBrk="1" hangingPunct="1">
              <a:spcBef>
                <a:spcPct val="0"/>
              </a:spcBef>
              <a:buFontTx/>
              <a:buNone/>
              <a:defRPr/>
            </a:pPr>
            <a:r>
              <a:rPr lang="en-GB" altLang="en-US" sz="1600" dirty="0" smtClean="0">
                <a:solidFill>
                  <a:schemeClr val="bg1">
                    <a:lumMod val="95000"/>
                  </a:schemeClr>
                </a:solidFill>
                <a:cs typeface="Arial" pitchFamily="34" charset="0"/>
              </a:rPr>
              <a:t>Clear devolved government policy on agriculture, forestry, fisheries, the environment and planning, economic development and internal transport has either been legislated for or is in the process of being enacted.  </a:t>
            </a:r>
          </a:p>
        </p:txBody>
      </p:sp>
      <p:sp>
        <p:nvSpPr>
          <p:cNvPr id="18" name="Rectangle 17"/>
          <p:cNvSpPr/>
          <p:nvPr/>
        </p:nvSpPr>
        <p:spPr>
          <a:xfrm>
            <a:off x="384848" y="3244218"/>
            <a:ext cx="7203648" cy="1077218"/>
          </a:xfrm>
          <a:prstGeom prst="rect">
            <a:avLst/>
          </a:prstGeom>
          <a:ln/>
          <a:effectLst>
            <a:innerShdw blurRad="50800" dist="25400" dir="10800000">
              <a:srgbClr val="808080">
                <a:alpha val="75000"/>
              </a:srgbClr>
            </a:innerShdw>
            <a:softEdge rad="31750"/>
          </a:effectLst>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GB" sz="1600" dirty="0" smtClean="0">
                <a:solidFill>
                  <a:schemeClr val="bg1">
                    <a:lumMod val="95000"/>
                  </a:schemeClr>
                </a:solidFill>
                <a:ea typeface="Geneva"/>
              </a:rPr>
              <a:t>Policy </a:t>
            </a:r>
            <a:r>
              <a:rPr lang="en-GB" sz="1600" dirty="0">
                <a:solidFill>
                  <a:schemeClr val="bg1">
                    <a:lumMod val="95000"/>
                  </a:schemeClr>
                </a:solidFill>
                <a:ea typeface="Geneva"/>
              </a:rPr>
              <a:t>and/or legislation in Scotland &amp; Wales </a:t>
            </a:r>
            <a:r>
              <a:rPr lang="en-GB" sz="1600" dirty="0" smtClean="0">
                <a:solidFill>
                  <a:schemeClr val="bg1">
                    <a:lumMod val="95000"/>
                  </a:schemeClr>
                </a:solidFill>
                <a:ea typeface="Geneva"/>
              </a:rPr>
              <a:t>tends </a:t>
            </a:r>
            <a:r>
              <a:rPr lang="en-GB" sz="1600" dirty="0">
                <a:solidFill>
                  <a:schemeClr val="bg1">
                    <a:lumMod val="95000"/>
                  </a:schemeClr>
                </a:solidFill>
                <a:ea typeface="Geneva"/>
              </a:rPr>
              <a:t>to be more holistic in nature and can be viewed through the lens of “sustainable development” umbrella legislation - linking low carbon economic growth to social and environment activity. </a:t>
            </a:r>
          </a:p>
        </p:txBody>
      </p:sp>
      <p:sp>
        <p:nvSpPr>
          <p:cNvPr id="24" name="Rectangle 23"/>
          <p:cNvSpPr/>
          <p:nvPr/>
        </p:nvSpPr>
        <p:spPr>
          <a:xfrm>
            <a:off x="395536" y="5536740"/>
            <a:ext cx="7352836" cy="830997"/>
          </a:xfrm>
          <a:prstGeom prst="rect">
            <a:avLst/>
          </a:prstGeom>
          <a:solidFill>
            <a:srgbClr val="7D7D7D"/>
          </a:solidFill>
          <a:ln>
            <a:noFill/>
          </a:ln>
          <a:effectLst>
            <a:softEdge rad="31750"/>
          </a:effectLst>
        </p:spPr>
        <p:style>
          <a:lnRef idx="3">
            <a:schemeClr val="lt1"/>
          </a:lnRef>
          <a:fillRef idx="1">
            <a:schemeClr val="accent1"/>
          </a:fillRef>
          <a:effectRef idx="1">
            <a:schemeClr val="accent1"/>
          </a:effectRef>
          <a:fontRef idx="minor">
            <a:schemeClr val="lt1"/>
          </a:fontRef>
        </p:style>
        <p:txBody>
          <a:bodyPr>
            <a:spAutoFit/>
          </a:bodyPr>
          <a:lstStyle/>
          <a:p>
            <a:pPr>
              <a:defRPr/>
            </a:pPr>
            <a:r>
              <a:rPr lang="en-GB" sz="1600" b="1" dirty="0">
                <a:hlinkClick r:id="rId4"/>
              </a:rPr>
              <a:t>Chapter 7 of the Meeting Carbon Budgets - Progress in reducing the UK’s emissions 2015 Report to Parliament</a:t>
            </a:r>
            <a:r>
              <a:rPr lang="en-GB" sz="1600" b="1" dirty="0"/>
              <a:t> </a:t>
            </a:r>
            <a:r>
              <a:rPr lang="en-GB" sz="1600" dirty="0"/>
              <a:t>(June 2015) gives detail on future devolution plans</a:t>
            </a:r>
          </a:p>
        </p:txBody>
      </p:sp>
      <p:sp>
        <p:nvSpPr>
          <p:cNvPr id="14" name="Rectangle 13"/>
          <p:cNvSpPr/>
          <p:nvPr/>
        </p:nvSpPr>
        <p:spPr>
          <a:xfrm>
            <a:off x="403543" y="4636701"/>
            <a:ext cx="7203648" cy="584775"/>
          </a:xfrm>
          <a:prstGeom prst="rect">
            <a:avLst/>
          </a:prstGeom>
          <a:ln/>
          <a:effectLst>
            <a:innerShdw blurRad="50800" dist="25400" dir="10800000">
              <a:srgbClr val="808080">
                <a:alpha val="75000"/>
              </a:srgbClr>
            </a:innerShdw>
            <a:softEdge rad="31750"/>
          </a:effectLst>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GB" sz="1600" dirty="0">
                <a:solidFill>
                  <a:schemeClr val="bg1">
                    <a:lumMod val="95000"/>
                  </a:schemeClr>
                </a:solidFill>
                <a:ea typeface="Geneva"/>
              </a:rPr>
              <a:t>Scotland &amp; Wales both include trade union consultation &amp; participation in climate change activity.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44040"/>
                                        </p:tgtEl>
                                        <p:attrNameLst>
                                          <p:attrName>style.visibility</p:attrName>
                                        </p:attrNameLst>
                                      </p:cBhvr>
                                      <p:to>
                                        <p:strVal val="visible"/>
                                      </p:to>
                                    </p:set>
                                    <p:animEffect transition="in" filter="wipe(left)">
                                      <p:cBhvr>
                                        <p:cTn id="11" dur="500"/>
                                        <p:tgtEl>
                                          <p:spTgt spid="440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9438" y="1211263"/>
            <a:ext cx="7993062" cy="1570037"/>
          </a:xfrm>
          <a:prstGeom prst="rect">
            <a:avLst/>
          </a:prstGeom>
        </p:spPr>
        <p:txBody>
          <a:bodyPr>
            <a:spAutoFit/>
          </a:bodyPr>
          <a:lstStyle/>
          <a:p>
            <a:pPr>
              <a:defRPr/>
            </a:pPr>
            <a:r>
              <a:rPr lang="en-GB" sz="1600" dirty="0">
                <a:latin typeface="+mn-lt"/>
              </a:rPr>
              <a:t>The </a:t>
            </a:r>
            <a:r>
              <a:rPr lang="en-GB" sz="1600" dirty="0">
                <a:latin typeface="+mn-lt"/>
                <a:hlinkClick r:id="rId3"/>
              </a:rPr>
              <a:t>Climate Change Scotland Act 2009 </a:t>
            </a:r>
            <a:r>
              <a:rPr lang="en-GB" sz="1600" dirty="0">
                <a:latin typeface="+mn-lt"/>
              </a:rPr>
              <a:t>commits Scotland to:</a:t>
            </a:r>
          </a:p>
          <a:p>
            <a:pPr>
              <a:defRPr/>
            </a:pPr>
            <a:endParaRPr lang="en-GB" sz="1600" dirty="0">
              <a:latin typeface="+mn-lt"/>
            </a:endParaRPr>
          </a:p>
          <a:p>
            <a:pPr marL="342900" indent="-342900">
              <a:buFont typeface="Arial" panose="020B0604020202020204" pitchFamily="34" charset="0"/>
              <a:buChar char="•"/>
              <a:defRPr/>
            </a:pPr>
            <a:r>
              <a:rPr lang="en-GB" sz="1600" dirty="0">
                <a:latin typeface="+mn-lt"/>
              </a:rPr>
              <a:t>A 42% reduction in GHG emissions by 2020,</a:t>
            </a:r>
          </a:p>
          <a:p>
            <a:pPr marL="342900" indent="-342900">
              <a:buFont typeface="Arial" panose="020B0604020202020204" pitchFamily="34" charset="0"/>
              <a:buChar char="•"/>
              <a:defRPr/>
            </a:pPr>
            <a:r>
              <a:rPr lang="en-GB" sz="1600" dirty="0">
                <a:latin typeface="+mn-lt"/>
              </a:rPr>
              <a:t>Annual reduction targets from 2010 to 2022 and reporting duties,</a:t>
            </a:r>
          </a:p>
          <a:p>
            <a:pPr marL="342900" indent="-342900">
              <a:buFont typeface="Arial" panose="020B0604020202020204" pitchFamily="34" charset="0"/>
              <a:buChar char="•"/>
              <a:defRPr/>
            </a:pPr>
            <a:r>
              <a:rPr lang="en-GB" sz="1600" dirty="0">
                <a:latin typeface="+mn-lt"/>
              </a:rPr>
              <a:t>Duties on </a:t>
            </a:r>
            <a:r>
              <a:rPr lang="en-GB" sz="1600" dirty="0">
                <a:latin typeface="+mn-lt"/>
                <a:hlinkClick r:id="rId4"/>
              </a:rPr>
              <a:t>public bodies relating </a:t>
            </a:r>
            <a:r>
              <a:rPr lang="en-GB" sz="1600" dirty="0">
                <a:latin typeface="+mn-lt"/>
              </a:rPr>
              <a:t>to climate change, </a:t>
            </a:r>
            <a:endParaRPr lang="en-GB" sz="1600" dirty="0" smtClean="0">
              <a:latin typeface="+mn-lt"/>
            </a:endParaRPr>
          </a:p>
          <a:p>
            <a:pPr marL="342900" indent="-342900">
              <a:buFont typeface="Arial" panose="020B0604020202020204" pitchFamily="34" charset="0"/>
              <a:buChar char="•"/>
              <a:defRPr/>
            </a:pPr>
            <a:r>
              <a:rPr lang="en-GB" sz="1600" dirty="0" smtClean="0">
                <a:latin typeface="+mn-lt"/>
              </a:rPr>
              <a:t>Powers </a:t>
            </a:r>
            <a:r>
              <a:rPr lang="en-GB" sz="1600" dirty="0">
                <a:latin typeface="+mn-lt"/>
              </a:rPr>
              <a:t>to establish a Scottish climate change committee.</a:t>
            </a:r>
          </a:p>
        </p:txBody>
      </p:sp>
      <p:pic>
        <p:nvPicPr>
          <p:cNvPr id="4505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8738" y="4076700"/>
            <a:ext cx="3419475"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0" name="Rectangle 6"/>
          <p:cNvSpPr>
            <a:spLocks noChangeArrowheads="1"/>
          </p:cNvSpPr>
          <p:nvPr/>
        </p:nvSpPr>
        <p:spPr bwMode="auto">
          <a:xfrm>
            <a:off x="579438" y="4535488"/>
            <a:ext cx="8096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Font typeface="Wingdings 2" pitchFamily="18" charset="2"/>
              <a:buChar char=""/>
              <a:defRPr sz="2200">
                <a:solidFill>
                  <a:schemeClr val="bg1"/>
                </a:solidFill>
                <a:latin typeface="Trebuchet MS" pitchFamily="34" charset="0"/>
                <a:ea typeface="Geneva"/>
                <a:cs typeface="Geneva"/>
              </a:defRPr>
            </a:lvl1pPr>
            <a:lvl2pPr marL="742950" indent="-285750" eaLnBrk="0" hangingPunct="0">
              <a:spcBef>
                <a:spcPts val="600"/>
              </a:spcBef>
              <a:buFont typeface="Wingdings 2" pitchFamily="18" charset="2"/>
              <a:buChar char=""/>
              <a:defRPr sz="2000">
                <a:solidFill>
                  <a:schemeClr val="bg1"/>
                </a:solidFill>
                <a:latin typeface="Trebuchet MS" pitchFamily="34" charset="0"/>
                <a:ea typeface="Geneva"/>
                <a:cs typeface="Geneva"/>
              </a:defRPr>
            </a:lvl2pPr>
            <a:lvl3pPr marL="11430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3pPr>
            <a:lvl4pPr marL="16002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4pPr>
            <a:lvl5pPr marL="2057400" indent="-228600" eaLnBrk="0" hangingPunct="0">
              <a:spcBef>
                <a:spcPts val="600"/>
              </a:spcBef>
              <a:buFont typeface="Wingdings 2" pitchFamily="18" charset="2"/>
              <a:buChar char=""/>
              <a:defRPr>
                <a:solidFill>
                  <a:srgbClr val="07406C"/>
                </a:solidFill>
                <a:latin typeface="Trebuchet MS" pitchFamily="34" charset="0"/>
                <a:ea typeface="Geneva"/>
                <a:cs typeface="Geneva"/>
              </a:defRPr>
            </a:lvl5pPr>
            <a:lvl6pPr marL="25146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6pPr>
            <a:lvl7pPr marL="29718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7pPr>
            <a:lvl8pPr marL="34290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8pPr>
            <a:lvl9pPr marL="38862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9pPr>
          </a:lstStyle>
          <a:p>
            <a:pPr eaLnBrk="1" hangingPunct="1">
              <a:spcBef>
                <a:spcPct val="0"/>
              </a:spcBef>
              <a:buFontTx/>
              <a:buNone/>
            </a:pPr>
            <a:r>
              <a:rPr lang="en-GB" altLang="en-US" sz="1600">
                <a:solidFill>
                  <a:srgbClr val="0A2F58"/>
                </a:solidFill>
                <a:cs typeface="Arial" pitchFamily="34" charset="0"/>
              </a:rPr>
              <a:t>Scotland’s plan encourages initiatives to promote emission reductions within the transport sector, including electric vehicle charging infrastructure. It also prioritises investments for renewables infrastructure and prioritises consents for electricity generation and transmission infrastructure. Scotland has banned the landfilling of biodegradable material by 2020.</a:t>
            </a:r>
          </a:p>
          <a:p>
            <a:pPr eaLnBrk="1" hangingPunct="1">
              <a:spcBef>
                <a:spcPct val="0"/>
              </a:spcBef>
              <a:buFontTx/>
              <a:buNone/>
            </a:pPr>
            <a:endParaRPr lang="en-GB" altLang="en-US" sz="1600">
              <a:solidFill>
                <a:srgbClr val="0A2F58"/>
              </a:solidFill>
              <a:cs typeface="Arial" pitchFamily="34" charset="0"/>
            </a:endParaRPr>
          </a:p>
        </p:txBody>
      </p:sp>
      <p:sp>
        <p:nvSpPr>
          <p:cNvPr id="2" name="Rectangle 1"/>
          <p:cNvSpPr/>
          <p:nvPr/>
        </p:nvSpPr>
        <p:spPr>
          <a:xfrm>
            <a:off x="469900" y="476250"/>
            <a:ext cx="1855788" cy="523875"/>
          </a:xfrm>
          <a:prstGeom prst="rect">
            <a:avLst/>
          </a:prstGeom>
        </p:spPr>
        <p:txBody>
          <a:bodyPr wrap="none">
            <a:spAutoFit/>
          </a:bodyPr>
          <a:lstStyle/>
          <a:p>
            <a:pPr>
              <a:defRPr/>
            </a:pPr>
            <a:r>
              <a:rPr lang="en-GB" sz="2800" b="1" dirty="0">
                <a:latin typeface="+mj-lt"/>
              </a:rPr>
              <a:t>Scotland: </a:t>
            </a:r>
            <a:endParaRPr lang="en-GB" sz="2800" b="1" dirty="0">
              <a:latin typeface="+mj-lt"/>
            </a:endParaRPr>
          </a:p>
        </p:txBody>
      </p:sp>
      <p:sp>
        <p:nvSpPr>
          <p:cNvPr id="4" name="Rectangle 3"/>
          <p:cNvSpPr/>
          <p:nvPr/>
        </p:nvSpPr>
        <p:spPr>
          <a:xfrm>
            <a:off x="579438" y="3119438"/>
            <a:ext cx="8169275" cy="1077912"/>
          </a:xfrm>
          <a:prstGeom prst="rect">
            <a:avLst/>
          </a:prstGeom>
        </p:spPr>
        <p:txBody>
          <a:bodyPr>
            <a:spAutoFit/>
          </a:bodyPr>
          <a:lstStyle/>
          <a:p>
            <a:pPr>
              <a:defRPr/>
            </a:pPr>
            <a:r>
              <a:rPr lang="en-GB" sz="1600" dirty="0">
                <a:latin typeface="+mn-lt"/>
              </a:rPr>
              <a:t>Sustainable development is seen as integral to the Scottish Government's overall purpose as is delivered through work supporting Scotland's transformation to a low carbon economy. The key objectives are embedded in the </a:t>
            </a:r>
            <a:r>
              <a:rPr lang="en-GB" sz="1600" dirty="0">
                <a:latin typeface="+mn-lt"/>
                <a:hlinkClick r:id="rId6"/>
              </a:rPr>
              <a:t>Government’s Economic Strategy </a:t>
            </a:r>
            <a:r>
              <a:rPr lang="en-GB" sz="1600" dirty="0">
                <a:latin typeface="+mn-lt"/>
              </a:rPr>
              <a:t>for Scotland.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060"/>
                                        </p:tgtEl>
                                        <p:attrNameLst>
                                          <p:attrName>style.visibility</p:attrName>
                                        </p:attrNameLst>
                                      </p:cBhvr>
                                      <p:to>
                                        <p:strVal val="visible"/>
                                      </p:to>
                                    </p:set>
                                    <p:animEffect transition="in" filter="fade">
                                      <p:cBhvr>
                                        <p:cTn id="16"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5060" grpId="0"/>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6900" y="2038350"/>
            <a:ext cx="8178800" cy="2800350"/>
          </a:xfrm>
          <a:prstGeom prst="rect">
            <a:avLst/>
          </a:prstGeom>
        </p:spPr>
        <p:txBody>
          <a:bodyPr>
            <a:spAutoFit/>
          </a:bodyPr>
          <a:lstStyle/>
          <a:p>
            <a:pPr marL="285750" indent="-285750">
              <a:buFont typeface="Arial" panose="020B0604020202020204" pitchFamily="34" charset="0"/>
              <a:buChar char="•"/>
              <a:defRPr/>
            </a:pPr>
            <a:r>
              <a:rPr lang="en-GB" sz="1600" u="sng" spc="20" dirty="0">
                <a:solidFill>
                  <a:srgbClr val="0000FF"/>
                </a:solidFill>
                <a:latin typeface="+mn-lt"/>
                <a:ea typeface="Times"/>
                <a:cs typeface="Times New Roman"/>
                <a:hlinkClick r:id="rId2"/>
              </a:rPr>
              <a:t>The Environment (Wales) Bill</a:t>
            </a:r>
            <a:r>
              <a:rPr lang="en-GB" sz="1600" spc="20" dirty="0">
                <a:latin typeface="+mn-lt"/>
                <a:ea typeface="Times"/>
                <a:cs typeface="Times New Roman"/>
              </a:rPr>
              <a:t>, to be enacted in spring 2016 contains a long term GHG emissions reduction target of 80% by 2050. An interim target of 40% reduction by 2020 is in place.  </a:t>
            </a:r>
          </a:p>
          <a:p>
            <a:pPr marL="285750" indent="-285750">
              <a:buFont typeface="Arial" panose="020B0604020202020204" pitchFamily="34" charset="0"/>
              <a:buChar char="•"/>
              <a:defRPr/>
            </a:pPr>
            <a:r>
              <a:rPr lang="en-GB" sz="1600" spc="20" dirty="0">
                <a:latin typeface="+mn-lt"/>
                <a:ea typeface="Times"/>
                <a:cs typeface="Times New Roman"/>
              </a:rPr>
              <a:t>The </a:t>
            </a:r>
            <a:r>
              <a:rPr lang="en-GB" sz="1600" u="sng" spc="20" dirty="0">
                <a:solidFill>
                  <a:srgbClr val="0000FF"/>
                </a:solidFill>
                <a:latin typeface="+mn-lt"/>
                <a:ea typeface="Times"/>
                <a:cs typeface="Times New Roman"/>
                <a:hlinkClick r:id="rId3"/>
              </a:rPr>
              <a:t>Climate Change Strategy for Wales</a:t>
            </a:r>
            <a:r>
              <a:rPr lang="en-GB" sz="1600" spc="20" dirty="0">
                <a:latin typeface="+mn-lt"/>
                <a:ea typeface="Times"/>
                <a:cs typeface="Times New Roman"/>
              </a:rPr>
              <a:t> sets out where action will be taken to reduce the greenhouse gas emissions that Wales </a:t>
            </a:r>
            <a:r>
              <a:rPr lang="en-GB" sz="1600" spc="20" dirty="0" smtClean="0">
                <a:latin typeface="+mn-lt"/>
                <a:ea typeface="Times"/>
                <a:cs typeface="Times New Roman"/>
              </a:rPr>
              <a:t>produces. It </a:t>
            </a:r>
            <a:r>
              <a:rPr lang="en-GB" sz="1600" spc="20" dirty="0">
                <a:latin typeface="+mn-lt"/>
                <a:ea typeface="Times"/>
                <a:cs typeface="Times New Roman"/>
              </a:rPr>
              <a:t>also shows the preparation for the impacts of climate change and the transition </a:t>
            </a:r>
            <a:r>
              <a:rPr lang="en-GB" sz="1600" u="sng" spc="20" dirty="0">
                <a:solidFill>
                  <a:srgbClr val="0000FF"/>
                </a:solidFill>
                <a:latin typeface="+mn-lt"/>
                <a:ea typeface="Times"/>
                <a:cs typeface="Times New Roman"/>
                <a:hlinkClick r:id="rId4"/>
              </a:rPr>
              <a:t>plan for low carbon energy</a:t>
            </a:r>
            <a:r>
              <a:rPr lang="en-GB" sz="1600" spc="20" dirty="0">
                <a:latin typeface="+mn-lt"/>
                <a:ea typeface="Times"/>
                <a:cs typeface="Times New Roman"/>
              </a:rPr>
              <a:t> </a:t>
            </a:r>
          </a:p>
          <a:p>
            <a:pPr marL="285750" indent="-285750">
              <a:buFont typeface="Arial" panose="020B0604020202020204" pitchFamily="34" charset="0"/>
              <a:buChar char="•"/>
              <a:defRPr/>
            </a:pPr>
            <a:r>
              <a:rPr lang="en-GB" sz="1600" dirty="0">
                <a:solidFill>
                  <a:srgbClr val="0A2F58"/>
                </a:solidFill>
                <a:latin typeface="+mn-lt"/>
                <a:hlinkClick r:id="rId5"/>
              </a:rPr>
              <a:t>Well-being of Future Generations (Wales) Act 2015</a:t>
            </a:r>
            <a:r>
              <a:rPr lang="en-GB" sz="1600" dirty="0">
                <a:solidFill>
                  <a:srgbClr val="0A2F58"/>
                </a:solidFill>
                <a:latin typeface="+mn-lt"/>
              </a:rPr>
              <a:t> makes the public bodies listed in the Act think more about the long term with joined up thinking between people and communities to prevent future problems.  </a:t>
            </a:r>
          </a:p>
          <a:p>
            <a:pPr marL="285750" indent="-285750">
              <a:buFont typeface="Arial" panose="020B0604020202020204" pitchFamily="34" charset="0"/>
              <a:buChar char="•"/>
              <a:defRPr/>
            </a:pPr>
            <a:endParaRPr lang="en-GB" sz="1600" dirty="0">
              <a:latin typeface="+mn-lt"/>
            </a:endParaRPr>
          </a:p>
        </p:txBody>
      </p:sp>
      <p:pic>
        <p:nvPicPr>
          <p:cNvPr id="4608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8738" y="4076700"/>
            <a:ext cx="3419475"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4" name="Rectangle 3"/>
          <p:cNvSpPr>
            <a:spLocks noChangeArrowheads="1"/>
          </p:cNvSpPr>
          <p:nvPr/>
        </p:nvSpPr>
        <p:spPr bwMode="auto">
          <a:xfrm>
            <a:off x="650875" y="4895850"/>
            <a:ext cx="75215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Font typeface="Wingdings 2" pitchFamily="18" charset="2"/>
              <a:buChar char=""/>
              <a:defRPr sz="2200">
                <a:solidFill>
                  <a:schemeClr val="bg1"/>
                </a:solidFill>
                <a:latin typeface="Trebuchet MS" pitchFamily="34" charset="0"/>
                <a:ea typeface="Geneva"/>
                <a:cs typeface="Geneva"/>
              </a:defRPr>
            </a:lvl1pPr>
            <a:lvl2pPr marL="742950" indent="-285750" eaLnBrk="0" hangingPunct="0">
              <a:spcBef>
                <a:spcPts val="600"/>
              </a:spcBef>
              <a:buFont typeface="Wingdings 2" pitchFamily="18" charset="2"/>
              <a:buChar char=""/>
              <a:defRPr sz="2000">
                <a:solidFill>
                  <a:schemeClr val="bg1"/>
                </a:solidFill>
                <a:latin typeface="Trebuchet MS" pitchFamily="34" charset="0"/>
                <a:ea typeface="Geneva"/>
                <a:cs typeface="Geneva"/>
              </a:defRPr>
            </a:lvl2pPr>
            <a:lvl3pPr marL="11430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3pPr>
            <a:lvl4pPr marL="16002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4pPr>
            <a:lvl5pPr marL="2057400" indent="-228600" eaLnBrk="0" hangingPunct="0">
              <a:spcBef>
                <a:spcPts val="600"/>
              </a:spcBef>
              <a:buFont typeface="Wingdings 2" pitchFamily="18" charset="2"/>
              <a:buChar char=""/>
              <a:defRPr>
                <a:solidFill>
                  <a:srgbClr val="07406C"/>
                </a:solidFill>
                <a:latin typeface="Trebuchet MS" pitchFamily="34" charset="0"/>
                <a:ea typeface="Geneva"/>
                <a:cs typeface="Geneva"/>
              </a:defRPr>
            </a:lvl5pPr>
            <a:lvl6pPr marL="25146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6pPr>
            <a:lvl7pPr marL="29718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7pPr>
            <a:lvl8pPr marL="34290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8pPr>
            <a:lvl9pPr marL="38862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9pPr>
          </a:lstStyle>
          <a:p>
            <a:pPr eaLnBrk="1" hangingPunct="1">
              <a:spcBef>
                <a:spcPct val="0"/>
              </a:spcBef>
              <a:buFontTx/>
              <a:buNone/>
            </a:pPr>
            <a:r>
              <a:rPr lang="en-GB" altLang="en-US" sz="1600">
                <a:solidFill>
                  <a:srgbClr val="0A2F58"/>
                </a:solidFill>
                <a:cs typeface="Arial" pitchFamily="34" charset="0"/>
              </a:rPr>
              <a:t>Wales aims to divert all municipal biodegradable waste from landfill by 2020. One of the priorities of the Welsh Government is to update the energy transmission and distribution network to meet the low carbon energy of the future. </a:t>
            </a:r>
            <a:endParaRPr lang="en-GB" altLang="en-US" sz="1600">
              <a:solidFill>
                <a:schemeClr val="tx1"/>
              </a:solidFill>
              <a:latin typeface="Verdana" pitchFamily="34" charset="0"/>
              <a:cs typeface="Arial" pitchFamily="34" charset="0"/>
            </a:endParaRPr>
          </a:p>
        </p:txBody>
      </p:sp>
      <p:sp>
        <p:nvSpPr>
          <p:cNvPr id="7" name="Rectangle 6"/>
          <p:cNvSpPr/>
          <p:nvPr/>
        </p:nvSpPr>
        <p:spPr>
          <a:xfrm>
            <a:off x="469900" y="476250"/>
            <a:ext cx="1384300" cy="523875"/>
          </a:xfrm>
          <a:prstGeom prst="rect">
            <a:avLst/>
          </a:prstGeom>
        </p:spPr>
        <p:txBody>
          <a:bodyPr wrap="none">
            <a:spAutoFit/>
          </a:bodyPr>
          <a:lstStyle/>
          <a:p>
            <a:pPr>
              <a:defRPr/>
            </a:pPr>
            <a:r>
              <a:rPr lang="en-GB" sz="2800" b="1" dirty="0">
                <a:latin typeface="+mj-lt"/>
              </a:rPr>
              <a:t>Wales: </a:t>
            </a:r>
            <a:endParaRPr lang="en-GB" sz="2800" b="1" dirty="0">
              <a:latin typeface="+mj-lt"/>
            </a:endParaRPr>
          </a:p>
        </p:txBody>
      </p:sp>
      <p:sp>
        <p:nvSpPr>
          <p:cNvPr id="4" name="Rectangle 3"/>
          <p:cNvSpPr/>
          <p:nvPr/>
        </p:nvSpPr>
        <p:spPr>
          <a:xfrm>
            <a:off x="568325" y="1085850"/>
            <a:ext cx="7891463" cy="830263"/>
          </a:xfrm>
          <a:prstGeom prst="rect">
            <a:avLst/>
          </a:prstGeom>
        </p:spPr>
        <p:txBody>
          <a:bodyPr>
            <a:spAutoFit/>
          </a:bodyPr>
          <a:lstStyle/>
          <a:p>
            <a:pPr>
              <a:defRPr/>
            </a:pPr>
            <a:r>
              <a:rPr lang="en-GB" sz="1600" dirty="0">
                <a:latin typeface="+mn-lt"/>
              </a:rPr>
              <a:t>There have been significant moves in Wales to establish a legal framework to deliver on climate change &amp; long-term sustainability ambitions. Some of the initiatives include: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084"/>
                                        </p:tgtEl>
                                        <p:attrNameLst>
                                          <p:attrName>style.visibility</p:attrName>
                                        </p:attrNameLst>
                                      </p:cBhvr>
                                      <p:to>
                                        <p:strVal val="visible"/>
                                      </p:to>
                                    </p:set>
                                    <p:animEffect transition="in" filter="fade">
                                      <p:cBhvr>
                                        <p:cTn id="16" dur="5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6084" grpId="0"/>
      <p:bldP spid="7"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750" y="1263650"/>
            <a:ext cx="8023225" cy="1076325"/>
          </a:xfrm>
          <a:prstGeom prst="rect">
            <a:avLst/>
          </a:prstGeom>
        </p:spPr>
        <p:txBody>
          <a:bodyPr>
            <a:spAutoFit/>
          </a:bodyPr>
          <a:lstStyle/>
          <a:p>
            <a:pPr>
              <a:defRPr/>
            </a:pPr>
            <a:r>
              <a:rPr lang="en-GB" sz="1600" dirty="0">
                <a:latin typeface="+mn-lt"/>
              </a:rPr>
              <a:t>Northern Ireland has an Executive Programme for Government target of a 35% reduction in GHG emissions by 2025. </a:t>
            </a:r>
            <a:r>
              <a:rPr lang="en-GB" sz="1600" spc="20" dirty="0">
                <a:solidFill>
                  <a:srgbClr val="0A2F58"/>
                </a:solidFill>
                <a:latin typeface="Trebuchet MS"/>
                <a:ea typeface="Times"/>
                <a:cs typeface="Times New Roman"/>
              </a:rPr>
              <a:t>The recent (9 February) </a:t>
            </a:r>
            <a:r>
              <a:rPr lang="en-GB" sz="1600" u="sng" spc="20" dirty="0">
                <a:solidFill>
                  <a:srgbClr val="0000FF"/>
                </a:solidFill>
                <a:latin typeface="Trebuchet MS"/>
                <a:ea typeface="Times"/>
                <a:cs typeface="Times New Roman"/>
                <a:hlinkClick r:id="rId2"/>
              </a:rPr>
              <a:t>Environment Better Regulation Act (Northern Ireland) 2015</a:t>
            </a:r>
            <a:r>
              <a:rPr lang="en-GB" sz="1600" spc="20" dirty="0">
                <a:solidFill>
                  <a:srgbClr val="0A2F58"/>
                </a:solidFill>
                <a:latin typeface="Trebuchet MS"/>
                <a:ea typeface="Times"/>
                <a:cs typeface="Times New Roman"/>
              </a:rPr>
              <a:t> paves the way to establish standards and objectives for emissions and setting overall limits. </a:t>
            </a:r>
            <a:endParaRPr lang="en-GB" sz="1600" dirty="0">
              <a:latin typeface="+mn-lt"/>
            </a:endParaRPr>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93627">
            <a:off x="6915150" y="4452938"/>
            <a:ext cx="2735263"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9750" y="2732088"/>
            <a:ext cx="8023225" cy="831850"/>
          </a:xfrm>
          <a:prstGeom prst="rect">
            <a:avLst/>
          </a:prstGeom>
        </p:spPr>
        <p:txBody>
          <a:bodyPr>
            <a:spAutoFit/>
          </a:bodyPr>
          <a:lstStyle/>
          <a:p>
            <a:pPr>
              <a:defRPr/>
            </a:pPr>
            <a:r>
              <a:rPr lang="en-GB" sz="1600" spc="20" dirty="0">
                <a:solidFill>
                  <a:srgbClr val="0A2F58"/>
                </a:solidFill>
                <a:latin typeface="+mn-lt"/>
                <a:ea typeface="Times"/>
                <a:cs typeface="Times New Roman"/>
              </a:rPr>
              <a:t>UK Committee on Climate Change (CCC) evidence paper to the Northern Ireland Assembly, </a:t>
            </a:r>
            <a:r>
              <a:rPr lang="en-GB" sz="1600" u="sng" spc="20" dirty="0">
                <a:solidFill>
                  <a:srgbClr val="0000FF"/>
                </a:solidFill>
                <a:latin typeface="+mn-lt"/>
                <a:ea typeface="Times"/>
                <a:cs typeface="Times New Roman"/>
                <a:hlinkClick r:id="rId4"/>
              </a:rPr>
              <a:t>‘The appropriateness of a Northern Ireland Climate Change Act’</a:t>
            </a:r>
            <a:r>
              <a:rPr lang="en-GB" sz="1600" spc="20" dirty="0">
                <a:solidFill>
                  <a:srgbClr val="0A2F58"/>
                </a:solidFill>
                <a:latin typeface="+mn-lt"/>
                <a:ea typeface="Times"/>
                <a:cs typeface="Times New Roman"/>
              </a:rPr>
              <a:t>, underpins the case for a stand-alone climate change Act.</a:t>
            </a:r>
            <a:endParaRPr lang="en-GB" sz="1600" dirty="0">
              <a:solidFill>
                <a:srgbClr val="0A2F58"/>
              </a:solidFill>
              <a:latin typeface="+mn-lt"/>
            </a:endParaRPr>
          </a:p>
        </p:txBody>
      </p:sp>
      <p:sp>
        <p:nvSpPr>
          <p:cNvPr id="6" name="Rectangle 5"/>
          <p:cNvSpPr/>
          <p:nvPr/>
        </p:nvSpPr>
        <p:spPr>
          <a:xfrm>
            <a:off x="539750" y="4932363"/>
            <a:ext cx="7599363" cy="584200"/>
          </a:xfrm>
          <a:prstGeom prst="rect">
            <a:avLst/>
          </a:prstGeom>
        </p:spPr>
        <p:txBody>
          <a:bodyPr>
            <a:spAutoFit/>
          </a:bodyPr>
          <a:lstStyle/>
          <a:p>
            <a:pPr>
              <a:defRPr/>
            </a:pPr>
            <a:r>
              <a:rPr lang="en-GB" sz="1600" dirty="0">
                <a:solidFill>
                  <a:srgbClr val="0A2F58"/>
                </a:solidFill>
                <a:latin typeface="+mn-lt"/>
              </a:rPr>
              <a:t>Northern Ireland has set a household recycling/reuse target of 50% by 2020, with a proposal to increase the rate to 60%. </a:t>
            </a:r>
          </a:p>
        </p:txBody>
      </p:sp>
      <p:sp>
        <p:nvSpPr>
          <p:cNvPr id="8" name="Rectangle 7"/>
          <p:cNvSpPr/>
          <p:nvPr/>
        </p:nvSpPr>
        <p:spPr>
          <a:xfrm>
            <a:off x="469900" y="419100"/>
            <a:ext cx="3233738" cy="523875"/>
          </a:xfrm>
          <a:prstGeom prst="rect">
            <a:avLst/>
          </a:prstGeom>
        </p:spPr>
        <p:txBody>
          <a:bodyPr wrap="none">
            <a:spAutoFit/>
          </a:bodyPr>
          <a:lstStyle/>
          <a:p>
            <a:pPr>
              <a:defRPr/>
            </a:pPr>
            <a:r>
              <a:rPr lang="en-GB" sz="2800" b="1" dirty="0">
                <a:latin typeface="+mj-lt"/>
              </a:rPr>
              <a:t>Northern Ireland: </a:t>
            </a:r>
            <a:endParaRPr lang="en-GB" sz="2800" b="1" dirty="0">
              <a:latin typeface="+mj-lt"/>
            </a:endParaRPr>
          </a:p>
        </p:txBody>
      </p:sp>
      <p:sp>
        <p:nvSpPr>
          <p:cNvPr id="9" name="Rectangle 8"/>
          <p:cNvSpPr/>
          <p:nvPr/>
        </p:nvSpPr>
        <p:spPr>
          <a:xfrm>
            <a:off x="539750" y="3956050"/>
            <a:ext cx="7599363" cy="584200"/>
          </a:xfrm>
          <a:prstGeom prst="rect">
            <a:avLst/>
          </a:prstGeom>
        </p:spPr>
        <p:txBody>
          <a:bodyPr>
            <a:spAutoFit/>
          </a:bodyPr>
          <a:lstStyle/>
          <a:p>
            <a:pPr>
              <a:defRPr/>
            </a:pPr>
            <a:r>
              <a:rPr lang="en-GB" sz="1600" b="1" dirty="0">
                <a:solidFill>
                  <a:srgbClr val="0A2F58"/>
                </a:solidFill>
                <a:latin typeface="+mn-lt"/>
                <a:hlinkClick r:id="rId5"/>
              </a:rPr>
              <a:t>Everyone’s involved </a:t>
            </a:r>
            <a:r>
              <a:rPr lang="en-GB" sz="1600" dirty="0">
                <a:solidFill>
                  <a:srgbClr val="0A2F58"/>
                </a:solidFill>
                <a:latin typeface="+mn-lt"/>
              </a:rPr>
              <a:t>is the Northern Ireland sustainable development strategy - it includes a statutory duty for public bodies to promote sustainability.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611188" y="1270000"/>
            <a:ext cx="8064500" cy="4849813"/>
            <a:chOff x="611188" y="1270000"/>
            <a:chExt cx="8064500" cy="4849813"/>
          </a:xfrm>
        </p:grpSpPr>
        <p:pic>
          <p:nvPicPr>
            <p:cNvPr id="48134" name="Picture 2">
              <a:hlinkClick r:id="rId2" highlightClick="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463" y="3019425"/>
              <a:ext cx="5513387" cy="310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2" name="TextBox 2"/>
            <p:cNvSpPr txBox="1">
              <a:spLocks noChangeArrowheads="1"/>
            </p:cNvSpPr>
            <p:nvPr/>
          </p:nvSpPr>
          <p:spPr bwMode="auto">
            <a:xfrm>
              <a:off x="611188" y="1270000"/>
              <a:ext cx="8064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Font typeface="Wingdings 2" pitchFamily="18" charset="2"/>
                <a:buChar char=""/>
                <a:defRPr sz="2200">
                  <a:solidFill>
                    <a:schemeClr val="bg1"/>
                  </a:solidFill>
                  <a:latin typeface="Trebuchet MS" pitchFamily="34" charset="0"/>
                  <a:ea typeface="Geneva"/>
                  <a:cs typeface="Geneva"/>
                </a:defRPr>
              </a:lvl1pPr>
              <a:lvl2pPr marL="742950" indent="-285750" eaLnBrk="0" hangingPunct="0">
                <a:spcBef>
                  <a:spcPts val="600"/>
                </a:spcBef>
                <a:buFont typeface="Wingdings 2" pitchFamily="18" charset="2"/>
                <a:buChar char=""/>
                <a:defRPr sz="2000">
                  <a:solidFill>
                    <a:schemeClr val="bg1"/>
                  </a:solidFill>
                  <a:latin typeface="Trebuchet MS" pitchFamily="34" charset="0"/>
                  <a:ea typeface="Geneva"/>
                  <a:cs typeface="Geneva"/>
                </a:defRPr>
              </a:lvl2pPr>
              <a:lvl3pPr marL="11430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3pPr>
              <a:lvl4pPr marL="16002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4pPr>
              <a:lvl5pPr marL="2057400" indent="-228600" eaLnBrk="0" hangingPunct="0">
                <a:spcBef>
                  <a:spcPts val="600"/>
                </a:spcBef>
                <a:buFont typeface="Wingdings 2" pitchFamily="18" charset="2"/>
                <a:buChar char=""/>
                <a:defRPr>
                  <a:solidFill>
                    <a:srgbClr val="07406C"/>
                  </a:solidFill>
                  <a:latin typeface="Trebuchet MS" pitchFamily="34" charset="0"/>
                  <a:ea typeface="Geneva"/>
                  <a:cs typeface="Geneva"/>
                </a:defRPr>
              </a:lvl5pPr>
              <a:lvl6pPr marL="25146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6pPr>
              <a:lvl7pPr marL="29718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7pPr>
              <a:lvl8pPr marL="34290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8pPr>
              <a:lvl9pPr marL="38862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9pPr>
            </a:lstStyle>
            <a:p>
              <a:pPr eaLnBrk="1" hangingPunct="1">
                <a:spcBef>
                  <a:spcPct val="0"/>
                </a:spcBef>
                <a:buFontTx/>
                <a:buNone/>
                <a:defRPr/>
              </a:pPr>
              <a:r>
                <a:rPr lang="en-GB" altLang="en-US" sz="1800" dirty="0" smtClean="0">
                  <a:solidFill>
                    <a:schemeClr val="tx1"/>
                  </a:solidFill>
                  <a:latin typeface="+mn-lt"/>
                  <a:cs typeface="Arial" pitchFamily="34" charset="0"/>
                </a:rPr>
                <a:t>In 1990 we were emitting 13,536 kg’s of CO2e per capita in the UK - by 2050 we need to reduce that to 2,020 kg’s of CO2e per person </a:t>
              </a:r>
            </a:p>
          </p:txBody>
        </p:sp>
        <p:sp>
          <p:nvSpPr>
            <p:cNvPr id="48136" name="TextBox 4"/>
            <p:cNvSpPr txBox="1">
              <a:spLocks noChangeArrowheads="1"/>
            </p:cNvSpPr>
            <p:nvPr/>
          </p:nvSpPr>
          <p:spPr bwMode="auto">
            <a:xfrm>
              <a:off x="1227138" y="2349500"/>
              <a:ext cx="6769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Font typeface="Wingdings 2" pitchFamily="18" charset="2"/>
                <a:buChar char=""/>
                <a:defRPr sz="2200">
                  <a:solidFill>
                    <a:schemeClr val="bg1"/>
                  </a:solidFill>
                  <a:latin typeface="Trebuchet MS" pitchFamily="34" charset="0"/>
                  <a:ea typeface="Geneva"/>
                  <a:cs typeface="Geneva"/>
                </a:defRPr>
              </a:lvl1pPr>
              <a:lvl2pPr marL="742950" indent="-285750" eaLnBrk="0" hangingPunct="0">
                <a:spcBef>
                  <a:spcPts val="600"/>
                </a:spcBef>
                <a:buFont typeface="Wingdings 2" pitchFamily="18" charset="2"/>
                <a:buChar char=""/>
                <a:defRPr sz="2000">
                  <a:solidFill>
                    <a:schemeClr val="bg1"/>
                  </a:solidFill>
                  <a:latin typeface="Trebuchet MS" pitchFamily="34" charset="0"/>
                  <a:ea typeface="Geneva"/>
                  <a:cs typeface="Geneva"/>
                </a:defRPr>
              </a:lvl2pPr>
              <a:lvl3pPr marL="11430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3pPr>
              <a:lvl4pPr marL="16002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4pPr>
              <a:lvl5pPr marL="2057400" indent="-228600" eaLnBrk="0" hangingPunct="0">
                <a:spcBef>
                  <a:spcPts val="600"/>
                </a:spcBef>
                <a:buFont typeface="Wingdings 2" pitchFamily="18" charset="2"/>
                <a:buChar char=""/>
                <a:defRPr>
                  <a:solidFill>
                    <a:srgbClr val="07406C"/>
                  </a:solidFill>
                  <a:latin typeface="Trebuchet MS" pitchFamily="34" charset="0"/>
                  <a:ea typeface="Geneva"/>
                  <a:cs typeface="Geneva"/>
                </a:defRPr>
              </a:lvl5pPr>
              <a:lvl6pPr marL="25146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6pPr>
              <a:lvl7pPr marL="29718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7pPr>
              <a:lvl8pPr marL="34290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8pPr>
              <a:lvl9pPr marL="38862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9pPr>
            </a:lstStyle>
            <a:p>
              <a:pPr algn="ctr" eaLnBrk="1" hangingPunct="1">
                <a:spcBef>
                  <a:spcPct val="0"/>
                </a:spcBef>
                <a:buFontTx/>
                <a:buNone/>
              </a:pPr>
              <a:r>
                <a:rPr lang="en-GB" altLang="en-US" sz="1400" i="1">
                  <a:solidFill>
                    <a:schemeClr val="tx1"/>
                  </a:solidFill>
                  <a:latin typeface="Verdana" pitchFamily="34" charset="0"/>
                  <a:cs typeface="Arial" pitchFamily="34" charset="0"/>
                </a:rPr>
                <a:t>Click on the graphic to see short video clip produced by Carbon Visuals and the Department of Energy &amp; Climate Change</a:t>
              </a:r>
            </a:p>
          </p:txBody>
        </p:sp>
      </p:grpSp>
      <p:grpSp>
        <p:nvGrpSpPr>
          <p:cNvPr id="48131" name="Group 1"/>
          <p:cNvGrpSpPr>
            <a:grpSpLocks/>
          </p:cNvGrpSpPr>
          <p:nvPr/>
        </p:nvGrpSpPr>
        <p:grpSpPr bwMode="auto">
          <a:xfrm>
            <a:off x="395288" y="457200"/>
            <a:ext cx="9107487" cy="6721475"/>
            <a:chOff x="395288" y="457200"/>
            <a:chExt cx="9107487" cy="6721475"/>
          </a:xfrm>
        </p:grpSpPr>
        <p:sp>
          <p:nvSpPr>
            <p:cNvPr id="2" name="TextBox 3"/>
            <p:cNvSpPr txBox="1">
              <a:spLocks noChangeArrowheads="1"/>
            </p:cNvSpPr>
            <p:nvPr/>
          </p:nvSpPr>
          <p:spPr bwMode="auto">
            <a:xfrm>
              <a:off x="395288" y="457200"/>
              <a:ext cx="6697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Font typeface="Wingdings 2" pitchFamily="18" charset="2"/>
                <a:buChar char=""/>
                <a:defRPr sz="2200">
                  <a:solidFill>
                    <a:schemeClr val="bg1"/>
                  </a:solidFill>
                  <a:latin typeface="Trebuchet MS" pitchFamily="34" charset="0"/>
                  <a:ea typeface="Geneva"/>
                  <a:cs typeface="Geneva"/>
                </a:defRPr>
              </a:lvl1pPr>
              <a:lvl2pPr marL="742950" indent="-285750" eaLnBrk="0" hangingPunct="0">
                <a:spcBef>
                  <a:spcPts val="600"/>
                </a:spcBef>
                <a:buFont typeface="Wingdings 2" pitchFamily="18" charset="2"/>
                <a:buChar char=""/>
                <a:defRPr sz="2000">
                  <a:solidFill>
                    <a:schemeClr val="bg1"/>
                  </a:solidFill>
                  <a:latin typeface="Trebuchet MS" pitchFamily="34" charset="0"/>
                  <a:ea typeface="Geneva"/>
                  <a:cs typeface="Geneva"/>
                </a:defRPr>
              </a:lvl2pPr>
              <a:lvl3pPr marL="11430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3pPr>
              <a:lvl4pPr marL="16002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4pPr>
              <a:lvl5pPr marL="2057400" indent="-228600" eaLnBrk="0" hangingPunct="0">
                <a:spcBef>
                  <a:spcPts val="600"/>
                </a:spcBef>
                <a:buFont typeface="Wingdings 2" pitchFamily="18" charset="2"/>
                <a:buChar char=""/>
                <a:defRPr>
                  <a:solidFill>
                    <a:srgbClr val="07406C"/>
                  </a:solidFill>
                  <a:latin typeface="Trebuchet MS" pitchFamily="34" charset="0"/>
                  <a:ea typeface="Geneva"/>
                  <a:cs typeface="Geneva"/>
                </a:defRPr>
              </a:lvl5pPr>
              <a:lvl6pPr marL="25146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6pPr>
              <a:lvl7pPr marL="29718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7pPr>
              <a:lvl8pPr marL="34290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8pPr>
              <a:lvl9pPr marL="38862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9pPr>
            </a:lstStyle>
            <a:p>
              <a:pPr eaLnBrk="1" hangingPunct="1">
                <a:spcBef>
                  <a:spcPct val="0"/>
                </a:spcBef>
                <a:buFontTx/>
                <a:buNone/>
                <a:defRPr/>
              </a:pPr>
              <a:r>
                <a:rPr lang="en-GB" altLang="en-US" sz="2800" b="1" dirty="0" smtClean="0">
                  <a:solidFill>
                    <a:schemeClr val="tx1"/>
                  </a:solidFill>
                  <a:latin typeface="+mj-lt"/>
                  <a:cs typeface="Arial" pitchFamily="34" charset="0"/>
                </a:rPr>
                <a:t>Making it personal</a:t>
              </a:r>
            </a:p>
          </p:txBody>
        </p:sp>
        <p:pic>
          <p:nvPicPr>
            <p:cNvPr id="4813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25977">
              <a:off x="7186613" y="4568825"/>
              <a:ext cx="2316162"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29532">
            <a:off x="6472238" y="4143375"/>
            <a:ext cx="3084512"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7" name="TextBox 1"/>
          <p:cNvSpPr txBox="1">
            <a:spLocks noChangeArrowheads="1"/>
          </p:cNvSpPr>
          <p:nvPr/>
        </p:nvSpPr>
        <p:spPr bwMode="auto">
          <a:xfrm>
            <a:off x="1042988" y="5065713"/>
            <a:ext cx="6548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Font typeface="Wingdings 2" pitchFamily="18" charset="2"/>
              <a:buChar char=""/>
              <a:defRPr sz="2200">
                <a:solidFill>
                  <a:schemeClr val="bg1"/>
                </a:solidFill>
                <a:latin typeface="Trebuchet MS" pitchFamily="34" charset="0"/>
                <a:ea typeface="Geneva"/>
                <a:cs typeface="Geneva"/>
              </a:defRPr>
            </a:lvl1pPr>
            <a:lvl2pPr marL="742950" indent="-285750" eaLnBrk="0" hangingPunct="0">
              <a:spcBef>
                <a:spcPts val="600"/>
              </a:spcBef>
              <a:buFont typeface="Wingdings 2" pitchFamily="18" charset="2"/>
              <a:buChar char=""/>
              <a:defRPr sz="2000">
                <a:solidFill>
                  <a:schemeClr val="bg1"/>
                </a:solidFill>
                <a:latin typeface="Trebuchet MS" pitchFamily="34" charset="0"/>
                <a:ea typeface="Geneva"/>
                <a:cs typeface="Geneva"/>
              </a:defRPr>
            </a:lvl2pPr>
            <a:lvl3pPr marL="11430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3pPr>
            <a:lvl4pPr marL="16002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4pPr>
            <a:lvl5pPr marL="2057400" indent="-228600" eaLnBrk="0" hangingPunct="0">
              <a:spcBef>
                <a:spcPts val="600"/>
              </a:spcBef>
              <a:buFont typeface="Wingdings 2" pitchFamily="18" charset="2"/>
              <a:buChar char=""/>
              <a:defRPr>
                <a:solidFill>
                  <a:srgbClr val="07406C"/>
                </a:solidFill>
                <a:latin typeface="Trebuchet MS" pitchFamily="34" charset="0"/>
                <a:ea typeface="Geneva"/>
                <a:cs typeface="Geneva"/>
              </a:defRPr>
            </a:lvl5pPr>
            <a:lvl6pPr marL="25146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6pPr>
            <a:lvl7pPr marL="29718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7pPr>
            <a:lvl8pPr marL="34290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8pPr>
            <a:lvl9pPr marL="38862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9pPr>
          </a:lstStyle>
          <a:p>
            <a:pPr algn="ctr" eaLnBrk="1" hangingPunct="1">
              <a:spcBef>
                <a:spcPct val="0"/>
              </a:spcBef>
              <a:buFontTx/>
              <a:buNone/>
            </a:pPr>
            <a:r>
              <a:rPr lang="en-GB" altLang="en-US" sz="2000">
                <a:solidFill>
                  <a:schemeClr val="tx1"/>
                </a:solidFill>
                <a:latin typeface="Verdana" pitchFamily="34" charset="0"/>
                <a:cs typeface="Arial" pitchFamily="34" charset="0"/>
              </a:rPr>
              <a:t>Use the </a:t>
            </a:r>
            <a:r>
              <a:rPr lang="en-GB" altLang="en-US" sz="2000">
                <a:solidFill>
                  <a:schemeClr val="tx1"/>
                </a:solidFill>
                <a:latin typeface="Verdana" pitchFamily="34" charset="0"/>
                <a:cs typeface="Arial" pitchFamily="34" charset="0"/>
                <a:hlinkClick r:id="rId3"/>
              </a:rPr>
              <a:t>Carbon Visuals widget </a:t>
            </a:r>
            <a:r>
              <a:rPr lang="en-GB" altLang="en-US" sz="2000">
                <a:solidFill>
                  <a:schemeClr val="tx1"/>
                </a:solidFill>
                <a:latin typeface="Verdana" pitchFamily="34" charset="0"/>
                <a:cs typeface="Arial" pitchFamily="34" charset="0"/>
              </a:rPr>
              <a:t>to create a visual representation of your carbon</a:t>
            </a:r>
          </a:p>
        </p:txBody>
      </p:sp>
      <p:sp>
        <p:nvSpPr>
          <p:cNvPr id="6" name="Rectangle 5"/>
          <p:cNvSpPr/>
          <p:nvPr/>
        </p:nvSpPr>
        <p:spPr>
          <a:xfrm>
            <a:off x="4395788" y="2692400"/>
            <a:ext cx="4267200" cy="1922463"/>
          </a:xfrm>
          <a:prstGeom prst="rect">
            <a:avLst/>
          </a:prstGeom>
        </p:spPr>
        <p:txBody>
          <a:bodyPr>
            <a:spAutoFit/>
          </a:bodyPr>
          <a:lstStyle/>
          <a:p>
            <a:pPr>
              <a:defRPr/>
            </a:pPr>
            <a:r>
              <a:rPr lang="en-GB" sz="1800" dirty="0">
                <a:latin typeface="+mn-lt"/>
              </a:rPr>
              <a:t>Even a short email is estimated to have a footprint of 4 grams (0.14 ounces) of CO2e (gCO2e) - including greenhouse gases produced from running a computer, servers and routers and the carbon produced in their manufacture. </a:t>
            </a:r>
            <a:r>
              <a:rPr lang="en-GB" sz="1100" i="1" dirty="0">
                <a:latin typeface="+mn-lt"/>
              </a:rPr>
              <a:t>(Earth hour campaign)</a:t>
            </a:r>
          </a:p>
        </p:txBody>
      </p:sp>
      <p:grpSp>
        <p:nvGrpSpPr>
          <p:cNvPr id="2" name="Group 1"/>
          <p:cNvGrpSpPr>
            <a:grpSpLocks/>
          </p:cNvGrpSpPr>
          <p:nvPr/>
        </p:nvGrpSpPr>
        <p:grpSpPr bwMode="auto">
          <a:xfrm>
            <a:off x="485775" y="841375"/>
            <a:ext cx="8406706" cy="3702050"/>
            <a:chOff x="485925" y="840614"/>
            <a:chExt cx="8407103" cy="3702050"/>
          </a:xfrm>
        </p:grpSpPr>
        <p:pic>
          <p:nvPicPr>
            <p:cNvPr id="4915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25" y="840614"/>
              <a:ext cx="3725862" cy="370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8"/>
            <p:cNvSpPr>
              <a:spLocks noChangeArrowheads="1"/>
            </p:cNvSpPr>
            <p:nvPr/>
          </p:nvSpPr>
          <p:spPr bwMode="auto">
            <a:xfrm>
              <a:off x="4436702" y="1196214"/>
              <a:ext cx="445632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Font typeface="Wingdings 2" pitchFamily="18" charset="2"/>
                <a:buChar char=""/>
                <a:defRPr sz="2200">
                  <a:solidFill>
                    <a:schemeClr val="bg1"/>
                  </a:solidFill>
                  <a:latin typeface="Trebuchet MS" pitchFamily="34" charset="0"/>
                  <a:ea typeface="Geneva"/>
                  <a:cs typeface="Geneva"/>
                </a:defRPr>
              </a:lvl1pPr>
              <a:lvl2pPr marL="742950" indent="-285750" eaLnBrk="0" hangingPunct="0">
                <a:spcBef>
                  <a:spcPts val="600"/>
                </a:spcBef>
                <a:buFont typeface="Wingdings 2" pitchFamily="18" charset="2"/>
                <a:buChar char=""/>
                <a:defRPr sz="2000">
                  <a:solidFill>
                    <a:schemeClr val="bg1"/>
                  </a:solidFill>
                  <a:latin typeface="Trebuchet MS" pitchFamily="34" charset="0"/>
                  <a:ea typeface="Geneva"/>
                  <a:cs typeface="Geneva"/>
                </a:defRPr>
              </a:lvl2pPr>
              <a:lvl3pPr marL="11430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3pPr>
              <a:lvl4pPr marL="16002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4pPr>
              <a:lvl5pPr marL="2057400" indent="-228600" eaLnBrk="0" hangingPunct="0">
                <a:spcBef>
                  <a:spcPts val="600"/>
                </a:spcBef>
                <a:buFont typeface="Wingdings 2" pitchFamily="18" charset="2"/>
                <a:buChar char=""/>
                <a:defRPr>
                  <a:solidFill>
                    <a:srgbClr val="07406C"/>
                  </a:solidFill>
                  <a:latin typeface="Trebuchet MS" pitchFamily="34" charset="0"/>
                  <a:ea typeface="Geneva"/>
                  <a:cs typeface="Geneva"/>
                </a:defRPr>
              </a:lvl5pPr>
              <a:lvl6pPr marL="25146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6pPr>
              <a:lvl7pPr marL="29718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7pPr>
              <a:lvl8pPr marL="34290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8pPr>
              <a:lvl9pPr marL="38862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9pPr>
            </a:lstStyle>
            <a:p>
              <a:pPr eaLnBrk="1" hangingPunct="1">
                <a:spcBef>
                  <a:spcPct val="0"/>
                </a:spcBef>
                <a:buFontTx/>
                <a:buNone/>
                <a:defRPr/>
              </a:pPr>
              <a:r>
                <a:rPr lang="en-GB" altLang="en-US" sz="2000" dirty="0" smtClean="0">
                  <a:solidFill>
                    <a:schemeClr val="tx1"/>
                  </a:solidFill>
                  <a:latin typeface="+mn-lt"/>
                  <a:cs typeface="Arial" pitchFamily="34" charset="0"/>
                </a:rPr>
                <a:t>Using your mobile phone for one hour a day for a year typically produces 79kg of CO2 </a:t>
              </a:r>
              <a:r>
                <a:rPr lang="en-GB" altLang="en-US" sz="1200" i="1" dirty="0" smtClean="0">
                  <a:solidFill>
                    <a:schemeClr val="tx1"/>
                  </a:solidFill>
                  <a:latin typeface="+mn-lt"/>
                  <a:cs typeface="Arial" pitchFamily="34" charset="0"/>
                </a:rPr>
                <a:t>(Ethical consumer &amp; Good Electronics)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49157"/>
                                        </p:tgtEl>
                                        <p:attrNameLst>
                                          <p:attrName>style.visibility</p:attrName>
                                        </p:attrNameLst>
                                      </p:cBhvr>
                                      <p:to>
                                        <p:strVal val="visible"/>
                                      </p:to>
                                    </p:set>
                                    <p:animEffect transition="in" filter="wipe(right)">
                                      <p:cBhvr>
                                        <p:cTn id="15"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288" y="971550"/>
            <a:ext cx="8220075" cy="585788"/>
          </a:xfrm>
          <a:prstGeom prst="rect">
            <a:avLst/>
          </a:prstGeom>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en-GB" sz="1600" kern="0" dirty="0">
                <a:solidFill>
                  <a:schemeClr val="bg1">
                    <a:lumMod val="95000"/>
                  </a:schemeClr>
                </a:solidFill>
              </a:rPr>
              <a:t>The energy wasted from a compressed air leak the size of a match head is responsible for yearly CO2 emissions ……… </a:t>
            </a:r>
          </a:p>
        </p:txBody>
      </p:sp>
      <p:sp>
        <p:nvSpPr>
          <p:cNvPr id="50179" name="Rectangle 5" descr="ee47"/>
          <p:cNvSpPr>
            <a:spLocks noGrp="1" noChangeAspect="1" noChangeArrowheads="1"/>
          </p:cNvSpPr>
          <p:nvPr/>
        </p:nvSpPr>
        <p:spPr bwMode="auto">
          <a:xfrm>
            <a:off x="2979738" y="1773238"/>
            <a:ext cx="2890837" cy="2674937"/>
          </a:xfrm>
          <a:prstGeom prst="rect">
            <a:avLst/>
          </a:prstGeom>
          <a:blipFill dpi="0" rotWithShape="1">
            <a:blip r:embed="rId2"/>
            <a:srcRect/>
            <a:stretch>
              <a:fillRect/>
            </a:stretch>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ts val="2000"/>
              </a:spcBef>
              <a:buFont typeface="Wingdings 2" pitchFamily="18" charset="2"/>
              <a:buChar char=""/>
              <a:defRPr sz="2200">
                <a:solidFill>
                  <a:schemeClr val="bg1"/>
                </a:solidFill>
                <a:latin typeface="Trebuchet MS" pitchFamily="34" charset="0"/>
                <a:ea typeface="Geneva"/>
                <a:cs typeface="Geneva"/>
              </a:defRPr>
            </a:lvl1pPr>
            <a:lvl2pPr marL="481013" indent="-290513" eaLnBrk="0" hangingPunct="0">
              <a:spcBef>
                <a:spcPts val="600"/>
              </a:spcBef>
              <a:buFont typeface="Wingdings 2" pitchFamily="18" charset="2"/>
              <a:buChar char=""/>
              <a:defRPr sz="2000">
                <a:solidFill>
                  <a:schemeClr val="bg1"/>
                </a:solidFill>
                <a:latin typeface="Trebuchet MS" pitchFamily="34" charset="0"/>
                <a:ea typeface="Geneva"/>
                <a:cs typeface="Geneva"/>
              </a:defRPr>
            </a:lvl2pPr>
            <a:lvl3pPr marL="952500" indent="-280988" eaLnBrk="0" hangingPunct="0">
              <a:spcBef>
                <a:spcPts val="600"/>
              </a:spcBef>
              <a:buFont typeface="Wingdings 2" pitchFamily="18" charset="2"/>
              <a:buChar char=""/>
              <a:defRPr>
                <a:solidFill>
                  <a:schemeClr val="bg1"/>
                </a:solidFill>
                <a:latin typeface="Trebuchet MS" pitchFamily="34" charset="0"/>
                <a:ea typeface="Geneva"/>
                <a:cs typeface="Geneva"/>
              </a:defRPr>
            </a:lvl3pPr>
            <a:lvl4pPr marL="17526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4pPr>
            <a:lvl5pPr marL="2171700" indent="-228600" eaLnBrk="0" hangingPunct="0">
              <a:spcBef>
                <a:spcPts val="600"/>
              </a:spcBef>
              <a:buFont typeface="Wingdings 2" pitchFamily="18" charset="2"/>
              <a:buChar char=""/>
              <a:defRPr>
                <a:solidFill>
                  <a:srgbClr val="07406C"/>
                </a:solidFill>
                <a:latin typeface="Trebuchet MS" pitchFamily="34" charset="0"/>
                <a:ea typeface="Geneva"/>
                <a:cs typeface="Geneva"/>
              </a:defRPr>
            </a:lvl5pPr>
            <a:lvl6pPr marL="26289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6pPr>
            <a:lvl7pPr marL="30861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7pPr>
            <a:lvl8pPr marL="35433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8pPr>
            <a:lvl9pPr marL="40005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9pPr>
          </a:lstStyle>
          <a:p>
            <a:pPr eaLnBrk="1" hangingPunct="1">
              <a:spcBef>
                <a:spcPct val="0"/>
              </a:spcBef>
              <a:buFontTx/>
              <a:buNone/>
            </a:pPr>
            <a:endParaRPr lang="en-US" altLang="en-US" sz="1800">
              <a:solidFill>
                <a:srgbClr val="000000"/>
              </a:solidFill>
              <a:latin typeface="Arial" pitchFamily="34" charset="0"/>
              <a:cs typeface="Arial" pitchFamily="34" charset="0"/>
            </a:endParaRPr>
          </a:p>
        </p:txBody>
      </p:sp>
      <p:grpSp>
        <p:nvGrpSpPr>
          <p:cNvPr id="8" name="Group 7"/>
          <p:cNvGrpSpPr>
            <a:grpSpLocks/>
          </p:cNvGrpSpPr>
          <p:nvPr/>
        </p:nvGrpSpPr>
        <p:grpSpPr bwMode="auto">
          <a:xfrm>
            <a:off x="5292725" y="1339850"/>
            <a:ext cx="3171825" cy="3468688"/>
            <a:chOff x="5292080" y="1340394"/>
            <a:chExt cx="3172718" cy="3468055"/>
          </a:xfrm>
        </p:grpSpPr>
        <p:pic>
          <p:nvPicPr>
            <p:cNvPr id="43016" name="Picture 3" descr="C:\Users\BeverleyH\AppData\Local\Microsoft\Windows\Temporary Internet Files\Content.IE5\NECMOYE5\periwinkle-elephant-md[1].png"/>
            <p:cNvPicPr>
              <a:picLocks noChangeAspect="1" noChangeArrowheads="1"/>
            </p:cNvPicPr>
            <p:nvPr/>
          </p:nvPicPr>
          <p:blipFill>
            <a:blip r:embed="rId3"/>
            <a:srcRect/>
            <a:stretch>
              <a:fillRect/>
            </a:stretch>
          </p:blipFill>
          <p:spPr bwMode="auto">
            <a:xfrm>
              <a:off x="5292080" y="2726029"/>
              <a:ext cx="2178663" cy="2082420"/>
            </a:xfrm>
            <a:prstGeom prst="rect">
              <a:avLst/>
            </a:prstGeom>
            <a:ln>
              <a:noFill/>
            </a:ln>
          </p:spPr>
          <p:style>
            <a:lnRef idx="3">
              <a:schemeClr val="lt1"/>
            </a:lnRef>
            <a:fillRef idx="1">
              <a:schemeClr val="dk1"/>
            </a:fillRef>
            <a:effectRef idx="1">
              <a:schemeClr val="dk1"/>
            </a:effectRef>
            <a:fontRef idx="minor">
              <a:schemeClr val="lt1"/>
            </a:fontRef>
          </p:style>
        </p:pic>
        <p:sp>
          <p:nvSpPr>
            <p:cNvPr id="9" name="Rectangle 8"/>
            <p:cNvSpPr/>
            <p:nvPr/>
          </p:nvSpPr>
          <p:spPr bwMode="auto">
            <a:xfrm>
              <a:off x="5712886" y="1340394"/>
              <a:ext cx="2751912" cy="1077716"/>
            </a:xfrm>
            <a:prstGeom prst="rect">
              <a:avLst/>
            </a:prstGeom>
            <a:ln>
              <a:noFill/>
            </a:ln>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endParaRPr lang="en-GB" sz="1600" kern="0" dirty="0">
                <a:solidFill>
                  <a:schemeClr val="bg1">
                    <a:lumMod val="95000"/>
                  </a:schemeClr>
                </a:solidFill>
              </a:endParaRPr>
            </a:p>
            <a:p>
              <a:pPr fontAlgn="auto">
                <a:spcBef>
                  <a:spcPts val="0"/>
                </a:spcBef>
                <a:spcAft>
                  <a:spcPts val="0"/>
                </a:spcAft>
                <a:defRPr/>
              </a:pPr>
              <a:r>
                <a:rPr lang="en-GB" sz="1600" kern="0" dirty="0">
                  <a:solidFill>
                    <a:schemeClr val="bg1">
                      <a:lumMod val="95000"/>
                    </a:schemeClr>
                  </a:solidFill>
                </a:rPr>
                <a:t>…….. equal to the weight of an elephant.</a:t>
              </a:r>
            </a:p>
            <a:p>
              <a:pPr fontAlgn="auto">
                <a:spcBef>
                  <a:spcPts val="0"/>
                </a:spcBef>
                <a:spcAft>
                  <a:spcPts val="0"/>
                </a:spcAft>
                <a:defRPr/>
              </a:pPr>
              <a:endParaRPr lang="en-GB" sz="1600" kern="0" dirty="0">
                <a:solidFill>
                  <a:schemeClr val="bg1">
                    <a:lumMod val="95000"/>
                  </a:schemeClr>
                </a:solidFill>
              </a:endParaRPr>
            </a:p>
          </p:txBody>
        </p:sp>
      </p:grpSp>
      <p:grpSp>
        <p:nvGrpSpPr>
          <p:cNvPr id="11" name="Group 10"/>
          <p:cNvGrpSpPr>
            <a:grpSpLocks/>
          </p:cNvGrpSpPr>
          <p:nvPr/>
        </p:nvGrpSpPr>
        <p:grpSpPr bwMode="auto">
          <a:xfrm>
            <a:off x="468313" y="3933825"/>
            <a:ext cx="7272337" cy="2438400"/>
            <a:chOff x="539552" y="4104656"/>
            <a:chExt cx="7272808" cy="2438400"/>
          </a:xfrm>
        </p:grpSpPr>
        <p:pic>
          <p:nvPicPr>
            <p:cNvPr id="5018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104656"/>
              <a:ext cx="2438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771722" y="5508006"/>
              <a:ext cx="5040638" cy="585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GB" sz="1600" dirty="0"/>
                <a:t>A computer left on overnight for a year creates enough CO2 to fill a double-decker bus. </a:t>
              </a:r>
            </a:p>
          </p:txBody>
        </p:sp>
      </p:grpSp>
      <p:grpSp>
        <p:nvGrpSpPr>
          <p:cNvPr id="50182" name="Group 12"/>
          <p:cNvGrpSpPr>
            <a:grpSpLocks/>
          </p:cNvGrpSpPr>
          <p:nvPr/>
        </p:nvGrpSpPr>
        <p:grpSpPr bwMode="auto">
          <a:xfrm>
            <a:off x="400050" y="395288"/>
            <a:ext cx="9315450" cy="7038975"/>
            <a:chOff x="400000" y="395213"/>
            <a:chExt cx="9314189" cy="7039236"/>
          </a:xfrm>
        </p:grpSpPr>
        <p:sp>
          <p:nvSpPr>
            <p:cNvPr id="2" name="Title 2"/>
            <p:cNvSpPr txBox="1">
              <a:spLocks/>
            </p:cNvSpPr>
            <p:nvPr/>
          </p:nvSpPr>
          <p:spPr bwMode="auto">
            <a:xfrm>
              <a:off x="400000" y="395213"/>
              <a:ext cx="7771348" cy="571521"/>
            </a:xfrm>
            <a:prstGeom prst="rect">
              <a:avLst/>
            </a:prstGeom>
            <a:noFill/>
            <a:ln>
              <a:noFill/>
            </a:ln>
            <a:effectLst/>
            <a:extLst>
              <a:ext uri="{909E8E84-426E-40DD-AFC4-6F175D3DCCD1}">
                <a14:hiddenFill xmlns:a14="http://schemas.microsoft.com/office/drawing/2010/main">
                  <a:solidFill>
                    <a:srgbClr val="3366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lgn="l" rtl="0" eaLnBrk="0" fontAlgn="base" hangingPunct="0">
                <a:spcBef>
                  <a:spcPct val="0"/>
                </a:spcBef>
                <a:spcAft>
                  <a:spcPct val="0"/>
                </a:spcAft>
                <a:defRPr sz="4000">
                  <a:solidFill>
                    <a:srgbClr val="234E7A"/>
                  </a:solidFill>
                  <a:latin typeface="+mj-lt"/>
                  <a:ea typeface="+mj-ea"/>
                  <a:cs typeface="+mj-cs"/>
                </a:defRPr>
              </a:lvl1pPr>
              <a:lvl2pPr algn="l" rtl="0" eaLnBrk="0" fontAlgn="base" hangingPunct="0">
                <a:spcBef>
                  <a:spcPct val="0"/>
                </a:spcBef>
                <a:spcAft>
                  <a:spcPct val="0"/>
                </a:spcAft>
                <a:defRPr sz="4000">
                  <a:solidFill>
                    <a:srgbClr val="234E7A"/>
                  </a:solidFill>
                  <a:latin typeface="Verdana" pitchFamily="34" charset="0"/>
                </a:defRPr>
              </a:lvl2pPr>
              <a:lvl3pPr algn="l" rtl="0" eaLnBrk="0" fontAlgn="base" hangingPunct="0">
                <a:spcBef>
                  <a:spcPct val="0"/>
                </a:spcBef>
                <a:spcAft>
                  <a:spcPct val="0"/>
                </a:spcAft>
                <a:defRPr sz="4000">
                  <a:solidFill>
                    <a:srgbClr val="234E7A"/>
                  </a:solidFill>
                  <a:latin typeface="Verdana" pitchFamily="34" charset="0"/>
                </a:defRPr>
              </a:lvl3pPr>
              <a:lvl4pPr algn="l" rtl="0" eaLnBrk="0" fontAlgn="base" hangingPunct="0">
                <a:spcBef>
                  <a:spcPct val="0"/>
                </a:spcBef>
                <a:spcAft>
                  <a:spcPct val="0"/>
                </a:spcAft>
                <a:defRPr sz="4000">
                  <a:solidFill>
                    <a:srgbClr val="234E7A"/>
                  </a:solidFill>
                  <a:latin typeface="Verdana" pitchFamily="34" charset="0"/>
                </a:defRPr>
              </a:lvl4pPr>
              <a:lvl5pPr algn="l" rtl="0" eaLnBrk="0" fontAlgn="base" hangingPunct="0">
                <a:spcBef>
                  <a:spcPct val="0"/>
                </a:spcBef>
                <a:spcAft>
                  <a:spcPct val="0"/>
                </a:spcAft>
                <a:defRPr sz="4000">
                  <a:solidFill>
                    <a:srgbClr val="234E7A"/>
                  </a:solidFill>
                  <a:latin typeface="Verdana" pitchFamily="34" charset="0"/>
                </a:defRPr>
              </a:lvl5pPr>
              <a:lvl6pPr marL="457200" algn="l" rtl="0" fontAlgn="base">
                <a:spcBef>
                  <a:spcPct val="0"/>
                </a:spcBef>
                <a:spcAft>
                  <a:spcPct val="0"/>
                </a:spcAft>
                <a:defRPr sz="4000">
                  <a:solidFill>
                    <a:srgbClr val="234E7A"/>
                  </a:solidFill>
                  <a:latin typeface="Verdana" pitchFamily="34" charset="0"/>
                </a:defRPr>
              </a:lvl6pPr>
              <a:lvl7pPr marL="914400" algn="l" rtl="0" fontAlgn="base">
                <a:spcBef>
                  <a:spcPct val="0"/>
                </a:spcBef>
                <a:spcAft>
                  <a:spcPct val="0"/>
                </a:spcAft>
                <a:defRPr sz="4000">
                  <a:solidFill>
                    <a:srgbClr val="234E7A"/>
                  </a:solidFill>
                  <a:latin typeface="Verdana" pitchFamily="34" charset="0"/>
                </a:defRPr>
              </a:lvl7pPr>
              <a:lvl8pPr marL="1371600" algn="l" rtl="0" fontAlgn="base">
                <a:spcBef>
                  <a:spcPct val="0"/>
                </a:spcBef>
                <a:spcAft>
                  <a:spcPct val="0"/>
                </a:spcAft>
                <a:defRPr sz="4000">
                  <a:solidFill>
                    <a:srgbClr val="234E7A"/>
                  </a:solidFill>
                  <a:latin typeface="Verdana" pitchFamily="34" charset="0"/>
                </a:defRPr>
              </a:lvl8pPr>
              <a:lvl9pPr marL="1828800" algn="l" rtl="0" fontAlgn="base">
                <a:spcBef>
                  <a:spcPct val="0"/>
                </a:spcBef>
                <a:spcAft>
                  <a:spcPct val="0"/>
                </a:spcAft>
                <a:defRPr sz="4000">
                  <a:solidFill>
                    <a:srgbClr val="234E7A"/>
                  </a:solidFill>
                  <a:latin typeface="Verdana" pitchFamily="34" charset="0"/>
                </a:defRPr>
              </a:lvl9pPr>
            </a:lstStyle>
            <a:p>
              <a:pPr>
                <a:defRPr/>
              </a:pPr>
              <a:r>
                <a:rPr lang="en-GB" altLang="en-US" sz="2800" kern="0" dirty="0" smtClean="0"/>
                <a:t>Emission facts</a:t>
              </a:r>
              <a:endParaRPr lang="en-GB" altLang="en-US" sz="2800" kern="0" dirty="0" smtClean="0"/>
            </a:p>
          </p:txBody>
        </p:sp>
        <p:pic>
          <p:nvPicPr>
            <p:cNvPr id="501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96369">
              <a:off x="6629677" y="4172136"/>
              <a:ext cx="3084512"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395288" y="557213"/>
            <a:ext cx="4964112" cy="1143000"/>
          </a:xfrm>
          <a:prstGeom prst="rect">
            <a:avLst/>
          </a:prstGeom>
          <a:noFill/>
          <a:ln>
            <a:noFill/>
          </a:ln>
          <a:effectLst/>
          <a:extLst>
            <a:ext uri="{909E8E84-426E-40DD-AFC4-6F175D3DCCD1}">
              <a14:hiddenFill xmlns:a14="http://schemas.microsoft.com/office/drawing/2010/main">
                <a:solidFill>
                  <a:srgbClr val="3366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lgn="l" rtl="0" eaLnBrk="0" fontAlgn="base" hangingPunct="0">
              <a:spcBef>
                <a:spcPct val="0"/>
              </a:spcBef>
              <a:spcAft>
                <a:spcPct val="0"/>
              </a:spcAft>
              <a:defRPr sz="4000">
                <a:solidFill>
                  <a:srgbClr val="234E7A"/>
                </a:solidFill>
                <a:latin typeface="+mj-lt"/>
                <a:ea typeface="+mj-ea"/>
                <a:cs typeface="+mj-cs"/>
              </a:defRPr>
            </a:lvl1pPr>
            <a:lvl2pPr algn="l" rtl="0" eaLnBrk="0" fontAlgn="base" hangingPunct="0">
              <a:spcBef>
                <a:spcPct val="0"/>
              </a:spcBef>
              <a:spcAft>
                <a:spcPct val="0"/>
              </a:spcAft>
              <a:defRPr sz="4000">
                <a:solidFill>
                  <a:srgbClr val="234E7A"/>
                </a:solidFill>
                <a:latin typeface="Verdana" pitchFamily="34" charset="0"/>
              </a:defRPr>
            </a:lvl2pPr>
            <a:lvl3pPr algn="l" rtl="0" eaLnBrk="0" fontAlgn="base" hangingPunct="0">
              <a:spcBef>
                <a:spcPct val="0"/>
              </a:spcBef>
              <a:spcAft>
                <a:spcPct val="0"/>
              </a:spcAft>
              <a:defRPr sz="4000">
                <a:solidFill>
                  <a:srgbClr val="234E7A"/>
                </a:solidFill>
                <a:latin typeface="Verdana" pitchFamily="34" charset="0"/>
              </a:defRPr>
            </a:lvl3pPr>
            <a:lvl4pPr algn="l" rtl="0" eaLnBrk="0" fontAlgn="base" hangingPunct="0">
              <a:spcBef>
                <a:spcPct val="0"/>
              </a:spcBef>
              <a:spcAft>
                <a:spcPct val="0"/>
              </a:spcAft>
              <a:defRPr sz="4000">
                <a:solidFill>
                  <a:srgbClr val="234E7A"/>
                </a:solidFill>
                <a:latin typeface="Verdana" pitchFamily="34" charset="0"/>
              </a:defRPr>
            </a:lvl4pPr>
            <a:lvl5pPr algn="l" rtl="0" eaLnBrk="0" fontAlgn="base" hangingPunct="0">
              <a:spcBef>
                <a:spcPct val="0"/>
              </a:spcBef>
              <a:spcAft>
                <a:spcPct val="0"/>
              </a:spcAft>
              <a:defRPr sz="4000">
                <a:solidFill>
                  <a:srgbClr val="234E7A"/>
                </a:solidFill>
                <a:latin typeface="Verdana" pitchFamily="34" charset="0"/>
              </a:defRPr>
            </a:lvl5pPr>
            <a:lvl6pPr marL="457200" algn="l" rtl="0" fontAlgn="base">
              <a:spcBef>
                <a:spcPct val="0"/>
              </a:spcBef>
              <a:spcAft>
                <a:spcPct val="0"/>
              </a:spcAft>
              <a:defRPr sz="4000">
                <a:solidFill>
                  <a:srgbClr val="234E7A"/>
                </a:solidFill>
                <a:latin typeface="Verdana" pitchFamily="34" charset="0"/>
              </a:defRPr>
            </a:lvl6pPr>
            <a:lvl7pPr marL="914400" algn="l" rtl="0" fontAlgn="base">
              <a:spcBef>
                <a:spcPct val="0"/>
              </a:spcBef>
              <a:spcAft>
                <a:spcPct val="0"/>
              </a:spcAft>
              <a:defRPr sz="4000">
                <a:solidFill>
                  <a:srgbClr val="234E7A"/>
                </a:solidFill>
                <a:latin typeface="Verdana" pitchFamily="34" charset="0"/>
              </a:defRPr>
            </a:lvl7pPr>
            <a:lvl8pPr marL="1371600" algn="l" rtl="0" fontAlgn="base">
              <a:spcBef>
                <a:spcPct val="0"/>
              </a:spcBef>
              <a:spcAft>
                <a:spcPct val="0"/>
              </a:spcAft>
              <a:defRPr sz="4000">
                <a:solidFill>
                  <a:srgbClr val="234E7A"/>
                </a:solidFill>
                <a:latin typeface="Verdana" pitchFamily="34" charset="0"/>
              </a:defRPr>
            </a:lvl8pPr>
            <a:lvl9pPr marL="1828800" algn="l" rtl="0" fontAlgn="base">
              <a:spcBef>
                <a:spcPct val="0"/>
              </a:spcBef>
              <a:spcAft>
                <a:spcPct val="0"/>
              </a:spcAft>
              <a:defRPr sz="4000">
                <a:solidFill>
                  <a:srgbClr val="234E7A"/>
                </a:solidFill>
                <a:latin typeface="Verdana" pitchFamily="34" charset="0"/>
              </a:defRPr>
            </a:lvl9pPr>
          </a:lstStyle>
          <a:p>
            <a:pPr>
              <a:defRPr/>
            </a:pPr>
            <a:r>
              <a:rPr lang="en-GB" altLang="en-US" sz="2800" kern="0" dirty="0" smtClean="0">
                <a:latin typeface="+mn-lt"/>
              </a:rPr>
              <a:t>Its not just hot air!</a:t>
            </a:r>
          </a:p>
        </p:txBody>
      </p:sp>
      <p:sp>
        <p:nvSpPr>
          <p:cNvPr id="4" name="Rectangle 3"/>
          <p:cNvSpPr>
            <a:spLocks noGrp="1" noChangeAspect="1" noChangeArrowheads="1"/>
          </p:cNvSpPr>
          <p:nvPr/>
        </p:nvSpPr>
        <p:spPr bwMode="auto">
          <a:xfrm>
            <a:off x="5796136" y="976313"/>
            <a:ext cx="2720975" cy="2743200"/>
          </a:xfrm>
          <a:prstGeom prst="rect">
            <a:avLst/>
          </a:prstGeom>
          <a:blipFill dpi="0" rotWithShape="1">
            <a:blip r:embed="rId2"/>
            <a:srcRect/>
            <a:stretch>
              <a:fillRect/>
            </a:stretch>
          </a:blipFill>
          <a:ln w="9525">
            <a:solidFill>
              <a:srgbClr val="000000"/>
            </a:solidFill>
            <a:miter lim="800000"/>
            <a:headEnd/>
            <a:tailEnd/>
          </a:ln>
          <a:effectLst>
            <a:outerShdw dist="35921" dir="2700000" algn="ctr" rotWithShape="0">
              <a:srgbClr val="808080"/>
            </a:outerShdw>
            <a:softEdge rad="31750"/>
          </a:effectLst>
          <a:extLst/>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ltLang="en-US" sz="1800">
              <a:solidFill>
                <a:srgbClr val="000000"/>
              </a:solidFill>
              <a:latin typeface="+mn-lt"/>
            </a:endParaRPr>
          </a:p>
        </p:txBody>
      </p:sp>
      <p:grpSp>
        <p:nvGrpSpPr>
          <p:cNvPr id="9" name="Group 8"/>
          <p:cNvGrpSpPr>
            <a:grpSpLocks/>
          </p:cNvGrpSpPr>
          <p:nvPr/>
        </p:nvGrpSpPr>
        <p:grpSpPr bwMode="auto">
          <a:xfrm>
            <a:off x="525463" y="1700213"/>
            <a:ext cx="6535737" cy="4040187"/>
            <a:chOff x="524946" y="1700808"/>
            <a:chExt cx="6536336" cy="4038966"/>
          </a:xfrm>
        </p:grpSpPr>
        <p:pic>
          <p:nvPicPr>
            <p:cNvPr id="44042" name="Picture 3" descr="C:\Users\BeverleyH\AppData\Local\Microsoft\Windows\Temporary Internet Files\Content.IE5\3H577YJG\hot-air-balloon-diagram[1].gif"/>
            <p:cNvPicPr>
              <a:picLocks noChangeAspect="1" noChangeArrowheads="1"/>
            </p:cNvPicPr>
            <p:nvPr/>
          </p:nvPicPr>
          <p:blipFill>
            <a:blip r:embed="rId3"/>
            <a:srcRect/>
            <a:stretch>
              <a:fillRect/>
            </a:stretch>
          </p:blipFill>
          <p:spPr bwMode="auto">
            <a:xfrm>
              <a:off x="524946" y="1700808"/>
              <a:ext cx="2822834" cy="4038966"/>
            </a:xfrm>
            <a:prstGeom prst="rect">
              <a:avLst/>
            </a:prstGeom>
            <a:ln>
              <a:noFill/>
            </a:ln>
          </p:spPr>
          <p:style>
            <a:lnRef idx="3">
              <a:schemeClr val="lt1"/>
            </a:lnRef>
            <a:fillRef idx="1">
              <a:schemeClr val="dk1"/>
            </a:fillRef>
            <a:effectRef idx="1">
              <a:schemeClr val="dk1"/>
            </a:effectRef>
            <a:fontRef idx="minor">
              <a:schemeClr val="lt1"/>
            </a:fontRef>
          </p:style>
        </p:pic>
        <p:sp>
          <p:nvSpPr>
            <p:cNvPr id="8" name="TextBox 7"/>
            <p:cNvSpPr txBox="1"/>
            <p:nvPr/>
          </p:nvSpPr>
          <p:spPr bwMode="auto">
            <a:xfrm>
              <a:off x="3454151" y="3573492"/>
              <a:ext cx="3607131" cy="1323575"/>
            </a:xfrm>
            <a:prstGeom prst="rect">
              <a:avLst/>
            </a:prstGeom>
            <a:ln>
              <a:noFill/>
            </a:ln>
          </p:spPr>
          <p:style>
            <a:lnRef idx="3">
              <a:schemeClr val="lt1"/>
            </a:lnRef>
            <a:fillRef idx="1">
              <a:schemeClr val="dk1"/>
            </a:fillRef>
            <a:effectRef idx="1">
              <a:schemeClr val="dk1"/>
            </a:effectRef>
            <a:fontRef idx="minor">
              <a:schemeClr val="lt1"/>
            </a:fontRef>
          </p:style>
          <p:txBody>
            <a:bodyPr>
              <a:spAutoFit/>
            </a:bodyPr>
            <a:lstStyle>
              <a:defPPr>
                <a:defRPr lang="en-GB"/>
              </a:defPPr>
              <a:lvl1pPr>
                <a:defRPr sz="1600">
                  <a:solidFill>
                    <a:schemeClr val="bg2">
                      <a:lumMod val="50000"/>
                    </a:schemeClr>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fontAlgn="auto">
                <a:spcBef>
                  <a:spcPts val="0"/>
                </a:spcBef>
                <a:spcAft>
                  <a:spcPts val="0"/>
                </a:spcAft>
                <a:defRPr/>
              </a:pPr>
              <a:endParaRPr lang="en-GB" kern="0" dirty="0" smtClean="0">
                <a:solidFill>
                  <a:schemeClr val="bg1">
                    <a:lumMod val="95000"/>
                  </a:schemeClr>
                </a:solidFill>
              </a:endParaRPr>
            </a:p>
            <a:p>
              <a:pPr fontAlgn="auto">
                <a:spcBef>
                  <a:spcPts val="0"/>
                </a:spcBef>
                <a:spcAft>
                  <a:spcPts val="0"/>
                </a:spcAft>
                <a:defRPr/>
              </a:pPr>
              <a:r>
                <a:rPr lang="en-GB" kern="0" dirty="0" smtClean="0">
                  <a:solidFill>
                    <a:schemeClr val="bg1">
                      <a:lumMod val="95000"/>
                    </a:schemeClr>
                  </a:solidFill>
                </a:rPr>
                <a:t>A 2 degree increase in office temperature creates enough carbon in a year to fill a hot air balloon.</a:t>
              </a:r>
            </a:p>
            <a:p>
              <a:pPr fontAlgn="auto">
                <a:spcBef>
                  <a:spcPts val="0"/>
                </a:spcBef>
                <a:spcAft>
                  <a:spcPts val="0"/>
                </a:spcAft>
                <a:defRPr/>
              </a:pPr>
              <a:endParaRPr lang="en-GB" kern="0" dirty="0" smtClean="0">
                <a:solidFill>
                  <a:schemeClr val="bg1">
                    <a:lumMod val="95000"/>
                  </a:schemeClr>
                </a:solidFill>
              </a:endParaRPr>
            </a:p>
          </p:txBody>
        </p:sp>
      </p:grpSp>
      <p:pic>
        <p:nvPicPr>
          <p:cNvPr id="5120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l="9537" r="10112" b="4083"/>
          <a:stretch>
            <a:fillRect/>
          </a:stretch>
        </p:blipFill>
        <p:spPr bwMode="auto">
          <a:xfrm>
            <a:off x="4935538" y="765175"/>
            <a:ext cx="1470025" cy="131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34857">
            <a:off x="5961063" y="3548063"/>
            <a:ext cx="4316412" cy="438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ChangeArrowheads="1"/>
          </p:cNvSpPr>
          <p:nvPr/>
        </p:nvSpPr>
        <p:spPr bwMode="auto">
          <a:xfrm>
            <a:off x="395288" y="404813"/>
            <a:ext cx="6913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Font typeface="Wingdings 2" pitchFamily="18" charset="2"/>
              <a:buChar char=""/>
              <a:defRPr sz="2200">
                <a:solidFill>
                  <a:schemeClr val="bg1"/>
                </a:solidFill>
                <a:latin typeface="Trebuchet MS" pitchFamily="34" charset="0"/>
                <a:ea typeface="Geneva"/>
                <a:cs typeface="Geneva"/>
              </a:defRPr>
            </a:lvl1pPr>
            <a:lvl2pPr marL="742950" indent="-285750" eaLnBrk="0" hangingPunct="0">
              <a:spcBef>
                <a:spcPts val="600"/>
              </a:spcBef>
              <a:buFont typeface="Wingdings 2" pitchFamily="18" charset="2"/>
              <a:buChar char=""/>
              <a:defRPr sz="2000">
                <a:solidFill>
                  <a:schemeClr val="bg1"/>
                </a:solidFill>
                <a:latin typeface="Trebuchet MS" pitchFamily="34" charset="0"/>
                <a:ea typeface="Geneva"/>
                <a:cs typeface="Geneva"/>
              </a:defRPr>
            </a:lvl2pPr>
            <a:lvl3pPr marL="11430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3pPr>
            <a:lvl4pPr marL="16002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4pPr>
            <a:lvl5pPr marL="2057400" indent="-228600" eaLnBrk="0" hangingPunct="0">
              <a:spcBef>
                <a:spcPts val="600"/>
              </a:spcBef>
              <a:buFont typeface="Wingdings 2" pitchFamily="18" charset="2"/>
              <a:buChar char=""/>
              <a:defRPr>
                <a:solidFill>
                  <a:srgbClr val="07406C"/>
                </a:solidFill>
                <a:latin typeface="Trebuchet MS" pitchFamily="34" charset="0"/>
                <a:ea typeface="Geneva"/>
                <a:cs typeface="Geneva"/>
              </a:defRPr>
            </a:lvl5pPr>
            <a:lvl6pPr marL="25146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6pPr>
            <a:lvl7pPr marL="29718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7pPr>
            <a:lvl8pPr marL="34290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8pPr>
            <a:lvl9pPr marL="38862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9pPr>
          </a:lstStyle>
          <a:p>
            <a:pPr eaLnBrk="1" hangingPunct="1">
              <a:spcBef>
                <a:spcPct val="0"/>
              </a:spcBef>
              <a:buFontTx/>
              <a:buNone/>
              <a:defRPr/>
            </a:pPr>
            <a:r>
              <a:rPr lang="en-GB" altLang="en-US" sz="2400" dirty="0" smtClean="0">
                <a:solidFill>
                  <a:schemeClr val="tx1"/>
                </a:solidFill>
                <a:latin typeface="+mj-lt"/>
                <a:cs typeface="Arial" pitchFamily="34" charset="0"/>
              </a:rPr>
              <a:t>Emissions (mainly methane)  from waste </a:t>
            </a:r>
          </a:p>
        </p:txBody>
      </p:sp>
      <p:grpSp>
        <p:nvGrpSpPr>
          <p:cNvPr id="4" name="Group 3"/>
          <p:cNvGrpSpPr>
            <a:grpSpLocks/>
          </p:cNvGrpSpPr>
          <p:nvPr/>
        </p:nvGrpSpPr>
        <p:grpSpPr bwMode="auto">
          <a:xfrm>
            <a:off x="484188" y="1860550"/>
            <a:ext cx="4038600" cy="3292475"/>
            <a:chOff x="450757" y="2276872"/>
            <a:chExt cx="4038600" cy="3292475"/>
          </a:xfrm>
        </p:grpSpPr>
        <p:pic>
          <p:nvPicPr>
            <p:cNvPr id="6" name="Pic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757" y="2276872"/>
              <a:ext cx="4038600" cy="329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76157" y="2276872"/>
              <a:ext cx="3400425" cy="215900"/>
            </a:xfrm>
            <a:prstGeom prst="rect">
              <a:avLst/>
            </a:prstGeom>
          </p:spPr>
          <p:txBody>
            <a:bodyPr>
              <a:spAutoFit/>
            </a:bodyPr>
            <a:lstStyle/>
            <a:p>
              <a:pPr>
                <a:defRPr/>
              </a:pPr>
              <a:r>
                <a:rPr lang="en-GB" sz="800" dirty="0"/>
                <a:t>With permission © Seppo </a:t>
              </a:r>
              <a:r>
                <a:rPr lang="en-GB" sz="800" dirty="0" err="1"/>
                <a:t>Leinonen</a:t>
              </a:r>
              <a:r>
                <a:rPr lang="en-GB" sz="800" dirty="0"/>
                <a:t>, </a:t>
              </a:r>
              <a:r>
                <a:rPr lang="en-GB" sz="800" dirty="0">
                  <a:latin typeface="+mn-lt"/>
                </a:rPr>
                <a:t>www.seppo.net</a:t>
              </a:r>
            </a:p>
          </p:txBody>
        </p:sp>
      </p:grpSp>
      <p:sp>
        <p:nvSpPr>
          <p:cNvPr id="5" name="Rectangle 4"/>
          <p:cNvSpPr/>
          <p:nvPr/>
        </p:nvSpPr>
        <p:spPr>
          <a:xfrm>
            <a:off x="4625975" y="3775075"/>
            <a:ext cx="4267200" cy="1076325"/>
          </a:xfrm>
          <a:prstGeom prst="rect">
            <a:avLst/>
          </a:prstGeom>
        </p:spPr>
        <p:txBody>
          <a:bodyPr>
            <a:spAutoFit/>
          </a:bodyPr>
          <a:lstStyle/>
          <a:p>
            <a:pPr>
              <a:defRPr/>
            </a:pPr>
            <a:r>
              <a:rPr lang="en-GB" sz="1600" dirty="0">
                <a:solidFill>
                  <a:srgbClr val="0A2F58"/>
                </a:solidFill>
                <a:latin typeface="+mn-lt"/>
              </a:rPr>
              <a:t>Stronger policy frameworks are in place in Wales and Scotland to encourage recycling by households and businesses. Both have set recycling targets for 2025 (70%). </a:t>
            </a:r>
          </a:p>
        </p:txBody>
      </p:sp>
      <p:sp>
        <p:nvSpPr>
          <p:cNvPr id="52231" name="TextBox 5"/>
          <p:cNvSpPr txBox="1">
            <a:spLocks noChangeArrowheads="1"/>
          </p:cNvSpPr>
          <p:nvPr/>
        </p:nvSpPr>
        <p:spPr bwMode="auto">
          <a:xfrm>
            <a:off x="439738" y="1033463"/>
            <a:ext cx="8242300" cy="585787"/>
          </a:xfrm>
          <a:prstGeom prst="rect">
            <a:avLst/>
          </a:prstGeom>
          <a:ln w="9525">
            <a:prstDash val="dash"/>
          </a:ln>
        </p:spPr>
        <p:style>
          <a:lnRef idx="3">
            <a:schemeClr val="lt1"/>
          </a:lnRef>
          <a:fillRef idx="1">
            <a:schemeClr val="accent1"/>
          </a:fillRef>
          <a:effectRef idx="1">
            <a:schemeClr val="accent1"/>
          </a:effectRef>
          <a:fontRef idx="minor">
            <a:schemeClr val="lt1"/>
          </a:fontRef>
        </p:style>
        <p:txBody>
          <a:bodyPr>
            <a:spAutoFit/>
          </a:bodyPr>
          <a:lstStyle>
            <a:defPPr>
              <a:defRPr lang="en-GB"/>
            </a:defPPr>
            <a:lvl1pPr lvl="0">
              <a:defRPr sz="1600" b="1">
                <a:solidFill>
                  <a:schemeClr val="bg1">
                    <a:lumMod val="75000"/>
                  </a:schemeClr>
                </a:solidFill>
                <a:latin typeface="Trebuchet MS"/>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en-GB" altLang="en-US" b="0" dirty="0" smtClean="0"/>
              <a:t>The devolved plans include Scotland: </a:t>
            </a:r>
            <a:r>
              <a:rPr lang="en-GB" altLang="en-US" b="0" dirty="0" smtClean="0">
                <a:hlinkClick r:id="rId4"/>
              </a:rPr>
              <a:t>Zero Waste Plan</a:t>
            </a:r>
            <a:r>
              <a:rPr lang="en-GB" altLang="en-US" b="0" dirty="0" smtClean="0"/>
              <a:t>, Wales: </a:t>
            </a:r>
            <a:r>
              <a:rPr lang="en-GB" altLang="en-US" b="0" dirty="0" smtClean="0">
                <a:hlinkClick r:id="rId5"/>
              </a:rPr>
              <a:t>Towards Zero Waste strategy</a:t>
            </a:r>
            <a:r>
              <a:rPr lang="en-GB" altLang="en-US" b="0" dirty="0" smtClean="0"/>
              <a:t>, Northern Ireland: </a:t>
            </a:r>
            <a:r>
              <a:rPr lang="en-GB" altLang="en-US" b="0" dirty="0" smtClean="0">
                <a:hlinkClick r:id="rId6"/>
              </a:rPr>
              <a:t>Waste Management Strategy</a:t>
            </a:r>
            <a:endParaRPr lang="en-GB" altLang="en-US" b="0" dirty="0" smtClean="0"/>
          </a:p>
        </p:txBody>
      </p:sp>
      <p:sp>
        <p:nvSpPr>
          <p:cNvPr id="52232" name="Rectangle 6"/>
          <p:cNvSpPr>
            <a:spLocks noChangeArrowheads="1"/>
          </p:cNvSpPr>
          <p:nvPr/>
        </p:nvSpPr>
        <p:spPr bwMode="auto">
          <a:xfrm>
            <a:off x="4608513" y="2060575"/>
            <a:ext cx="42116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Font typeface="Wingdings 2" pitchFamily="18" charset="2"/>
              <a:buChar char=""/>
              <a:defRPr sz="2200">
                <a:solidFill>
                  <a:schemeClr val="bg1"/>
                </a:solidFill>
                <a:latin typeface="Trebuchet MS" pitchFamily="34" charset="0"/>
                <a:ea typeface="Geneva"/>
                <a:cs typeface="Geneva"/>
              </a:defRPr>
            </a:lvl1pPr>
            <a:lvl2pPr marL="742950" indent="-285750" eaLnBrk="0" hangingPunct="0">
              <a:spcBef>
                <a:spcPts val="600"/>
              </a:spcBef>
              <a:buFont typeface="Wingdings 2" pitchFamily="18" charset="2"/>
              <a:buChar char=""/>
              <a:defRPr sz="2000">
                <a:solidFill>
                  <a:schemeClr val="bg1"/>
                </a:solidFill>
                <a:latin typeface="Trebuchet MS" pitchFamily="34" charset="0"/>
                <a:ea typeface="Geneva"/>
                <a:cs typeface="Geneva"/>
              </a:defRPr>
            </a:lvl2pPr>
            <a:lvl3pPr marL="11430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3pPr>
            <a:lvl4pPr marL="16002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4pPr>
            <a:lvl5pPr marL="2057400" indent="-228600" eaLnBrk="0" hangingPunct="0">
              <a:spcBef>
                <a:spcPts val="600"/>
              </a:spcBef>
              <a:buFont typeface="Wingdings 2" pitchFamily="18" charset="2"/>
              <a:buChar char=""/>
              <a:defRPr>
                <a:solidFill>
                  <a:srgbClr val="07406C"/>
                </a:solidFill>
                <a:latin typeface="Trebuchet MS" pitchFamily="34" charset="0"/>
                <a:ea typeface="Geneva"/>
                <a:cs typeface="Geneva"/>
              </a:defRPr>
            </a:lvl5pPr>
            <a:lvl6pPr marL="25146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6pPr>
            <a:lvl7pPr marL="29718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7pPr>
            <a:lvl8pPr marL="34290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8pPr>
            <a:lvl9pPr marL="38862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9pPr>
          </a:lstStyle>
          <a:p>
            <a:pPr eaLnBrk="1" hangingPunct="1">
              <a:spcBef>
                <a:spcPct val="0"/>
              </a:spcBef>
              <a:buFontTx/>
              <a:buNone/>
            </a:pPr>
            <a:r>
              <a:rPr lang="en-GB" altLang="en-US" sz="1600">
                <a:solidFill>
                  <a:srgbClr val="0A2F58"/>
                </a:solidFill>
                <a:cs typeface="Arial" pitchFamily="34" charset="0"/>
              </a:rPr>
              <a:t>Landfill emissions account for 74% of emissions associated with waste. </a:t>
            </a:r>
          </a:p>
          <a:p>
            <a:pPr eaLnBrk="1" hangingPunct="1">
              <a:spcBef>
                <a:spcPct val="0"/>
              </a:spcBef>
              <a:buFontTx/>
              <a:buNone/>
            </a:pPr>
            <a:endParaRPr lang="en-GB" altLang="en-US" sz="1600">
              <a:solidFill>
                <a:srgbClr val="0A2F58"/>
              </a:solidFill>
              <a:cs typeface="Arial" pitchFamily="34" charset="0"/>
            </a:endParaRPr>
          </a:p>
          <a:p>
            <a:pPr eaLnBrk="1" hangingPunct="1">
              <a:spcBef>
                <a:spcPct val="0"/>
              </a:spcBef>
              <a:buFontTx/>
              <a:buNone/>
            </a:pPr>
            <a:r>
              <a:rPr lang="en-GB" altLang="en-US" sz="1600">
                <a:solidFill>
                  <a:srgbClr val="0A2F58"/>
                </a:solidFill>
                <a:cs typeface="Arial" pitchFamily="34" charset="0"/>
              </a:rPr>
              <a:t>Overall there has been good progress in reducing GHG emissions from waste going to landfill (down by 64% since 1990). </a:t>
            </a:r>
          </a:p>
        </p:txBody>
      </p:sp>
      <p:sp>
        <p:nvSpPr>
          <p:cNvPr id="2" name="Rectangle 1"/>
          <p:cNvSpPr/>
          <p:nvPr/>
        </p:nvSpPr>
        <p:spPr>
          <a:xfrm>
            <a:off x="476250" y="5445125"/>
            <a:ext cx="8240713" cy="831850"/>
          </a:xfrm>
          <a:prstGeom prst="rect">
            <a:avLst/>
          </a:prstGeom>
          <a:ln w="9525">
            <a:prstDash val="dash"/>
          </a:ln>
        </p:spPr>
        <p:style>
          <a:lnRef idx="3">
            <a:schemeClr val="lt1"/>
          </a:lnRef>
          <a:fillRef idx="1">
            <a:schemeClr val="accent1"/>
          </a:fillRef>
          <a:effectRef idx="1">
            <a:schemeClr val="accent1"/>
          </a:effectRef>
          <a:fontRef idx="minor">
            <a:schemeClr val="lt1"/>
          </a:fontRef>
        </p:style>
        <p:txBody>
          <a:bodyPr>
            <a:spAutoFit/>
          </a:bodyPr>
          <a:lstStyle/>
          <a:p>
            <a:pPr>
              <a:defRPr/>
            </a:pPr>
            <a:r>
              <a:rPr lang="en-GB" sz="1600" b="1" dirty="0">
                <a:solidFill>
                  <a:schemeClr val="bg1">
                    <a:lumMod val="75000"/>
                  </a:schemeClr>
                </a:solidFill>
              </a:rPr>
              <a:t>New targets via the </a:t>
            </a:r>
            <a:r>
              <a:rPr lang="en-GB" sz="1600" b="1" dirty="0" err="1">
                <a:solidFill>
                  <a:schemeClr val="bg1">
                    <a:lumMod val="75000"/>
                  </a:schemeClr>
                </a:solidFill>
                <a:hlinkClick r:id="rId7"/>
              </a:rPr>
              <a:t>The</a:t>
            </a:r>
            <a:r>
              <a:rPr lang="en-GB" sz="1600" b="1" dirty="0">
                <a:solidFill>
                  <a:schemeClr val="bg1">
                    <a:lumMod val="75000"/>
                  </a:schemeClr>
                </a:solidFill>
                <a:hlinkClick r:id="rId7"/>
              </a:rPr>
              <a:t> </a:t>
            </a:r>
            <a:r>
              <a:rPr lang="en-GB" sz="1600" b="1" dirty="0" err="1">
                <a:solidFill>
                  <a:schemeClr val="bg1">
                    <a:lumMod val="75000"/>
                  </a:schemeClr>
                </a:solidFill>
                <a:hlinkClick r:id="rId7"/>
              </a:rPr>
              <a:t>Courtauld</a:t>
            </a:r>
            <a:r>
              <a:rPr lang="en-GB" sz="1600" b="1" dirty="0">
                <a:solidFill>
                  <a:schemeClr val="bg1">
                    <a:lumMod val="75000"/>
                  </a:schemeClr>
                </a:solidFill>
                <a:hlinkClick r:id="rId7"/>
              </a:rPr>
              <a:t> Commitment</a:t>
            </a:r>
            <a:r>
              <a:rPr lang="en-GB" sz="1600" b="1" dirty="0">
                <a:solidFill>
                  <a:schemeClr val="bg1">
                    <a:lumMod val="75000"/>
                  </a:schemeClr>
                </a:solidFill>
              </a:rPr>
              <a:t>  will prevent around 10 million tonnes of food waste and the generation of 20 million tonnes of greenhouse gases between 2015 and 2025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500"/>
                                        <p:tgtEl>
                                          <p:spTgt spid="5222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2231"/>
                                        </p:tgtEl>
                                        <p:attrNameLst>
                                          <p:attrName>style.visibility</p:attrName>
                                        </p:attrNameLst>
                                      </p:cBhvr>
                                      <p:to>
                                        <p:strVal val="visible"/>
                                      </p:to>
                                    </p:set>
                                    <p:animEffect transition="in" filter="fade">
                                      <p:cBhvr>
                                        <p:cTn id="15" dur="500"/>
                                        <p:tgtEl>
                                          <p:spTgt spid="522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232"/>
                                        </p:tgtEl>
                                        <p:attrNameLst>
                                          <p:attrName>style.visibility</p:attrName>
                                        </p:attrNameLst>
                                      </p:cBhvr>
                                      <p:to>
                                        <p:strVal val="visible"/>
                                      </p:to>
                                    </p:set>
                                    <p:animEffect transition="in" filter="fade">
                                      <p:cBhvr>
                                        <p:cTn id="18" dur="500"/>
                                        <p:tgtEl>
                                          <p:spTgt spid="522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 grpId="0"/>
      <p:bldP spid="52231" grpId="0" animBg="1"/>
      <p:bldP spid="52232"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539750" y="561975"/>
            <a:ext cx="8067675" cy="92233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sz="2400">
                <a:solidFill>
                  <a:schemeClr val="tx1"/>
                </a:solidFill>
                <a:latin typeface="Verdana" pitchFamily="34" charset="0"/>
                <a:cs typeface="Arial" pitchFamily="34" charset="0"/>
              </a:defRPr>
            </a:lvl1pPr>
            <a:lvl2pPr marL="742950" indent="-285750" eaLnBrk="0" hangingPunct="0">
              <a:defRPr sz="2400">
                <a:solidFill>
                  <a:schemeClr val="tx1"/>
                </a:solidFill>
                <a:latin typeface="Verdana" pitchFamily="34" charset="0"/>
                <a:cs typeface="Arial" pitchFamily="34" charset="0"/>
              </a:defRPr>
            </a:lvl2pPr>
            <a:lvl3pPr marL="1143000" indent="-228600" eaLnBrk="0" hangingPunct="0">
              <a:defRPr sz="2400">
                <a:solidFill>
                  <a:schemeClr val="tx1"/>
                </a:solidFill>
                <a:latin typeface="Verdana" pitchFamily="34" charset="0"/>
                <a:cs typeface="Arial" pitchFamily="34" charset="0"/>
              </a:defRPr>
            </a:lvl3pPr>
            <a:lvl4pPr marL="1600200" indent="-228600" eaLnBrk="0" hangingPunct="0">
              <a:defRPr sz="2400">
                <a:solidFill>
                  <a:schemeClr val="tx1"/>
                </a:solidFill>
                <a:latin typeface="Verdana" pitchFamily="34" charset="0"/>
                <a:cs typeface="Arial" pitchFamily="34" charset="0"/>
              </a:defRPr>
            </a:lvl4pPr>
            <a:lvl5pPr marL="2057400" indent="-228600" eaLnBrk="0" hangingPunct="0">
              <a:defRPr sz="24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Verdana" pitchFamily="34" charset="0"/>
                <a:cs typeface="Arial" pitchFamily="34" charset="0"/>
              </a:defRPr>
            </a:lvl9pPr>
          </a:lstStyle>
          <a:p>
            <a:pPr algn="ctr" eaLnBrk="1" hangingPunct="1">
              <a:defRPr/>
            </a:pPr>
            <a:r>
              <a:rPr lang="en-GB" altLang="en-US" sz="1800" b="1" dirty="0" smtClean="0">
                <a:solidFill>
                  <a:schemeClr val="bg1">
                    <a:lumMod val="95000"/>
                  </a:schemeClr>
                </a:solidFill>
                <a:latin typeface="+mn-lt"/>
              </a:rPr>
              <a:t>This is a Prospect member resource supporting </a:t>
            </a:r>
            <a:r>
              <a:rPr lang="en-GB" altLang="en-US" sz="1800" b="1" dirty="0" smtClean="0">
                <a:solidFill>
                  <a:schemeClr val="bg1">
                    <a:lumMod val="95000"/>
                  </a:schemeClr>
                </a:solidFill>
                <a:latin typeface="+mn-lt"/>
              </a:rPr>
              <a:t>the transition </a:t>
            </a:r>
            <a:endParaRPr lang="en-GB" altLang="en-US" sz="1800" b="1" dirty="0" smtClean="0">
              <a:solidFill>
                <a:schemeClr val="bg1">
                  <a:lumMod val="95000"/>
                </a:schemeClr>
              </a:solidFill>
              <a:latin typeface="+mn-lt"/>
            </a:endParaRPr>
          </a:p>
          <a:p>
            <a:pPr algn="ctr" eaLnBrk="1" hangingPunct="1">
              <a:defRPr/>
            </a:pPr>
            <a:r>
              <a:rPr lang="en-GB" altLang="en-US" sz="1800" b="1" dirty="0" smtClean="0">
                <a:solidFill>
                  <a:schemeClr val="bg1">
                    <a:lumMod val="95000"/>
                  </a:schemeClr>
                </a:solidFill>
                <a:latin typeface="+mn-lt"/>
              </a:rPr>
              <a:t>to a low carbon workplace. </a:t>
            </a:r>
          </a:p>
          <a:p>
            <a:pPr algn="ctr" eaLnBrk="1" hangingPunct="1">
              <a:defRPr/>
            </a:pPr>
            <a:endParaRPr lang="en-GB" altLang="en-US" sz="1800" b="1" i="1" dirty="0" smtClean="0">
              <a:solidFill>
                <a:schemeClr val="bg1">
                  <a:lumMod val="95000"/>
                </a:schemeClr>
              </a:solidFill>
              <a:latin typeface="+mn-lt"/>
            </a:endParaRPr>
          </a:p>
        </p:txBody>
      </p:sp>
      <p:sp>
        <p:nvSpPr>
          <p:cNvPr id="34820" name="Rectangle 3"/>
          <p:cNvSpPr>
            <a:spLocks noChangeArrowheads="1"/>
          </p:cNvSpPr>
          <p:nvPr/>
        </p:nvSpPr>
        <p:spPr bwMode="auto">
          <a:xfrm>
            <a:off x="539750" y="2952750"/>
            <a:ext cx="806767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Verdana" pitchFamily="34" charset="0"/>
                <a:cs typeface="Arial" pitchFamily="34" charset="0"/>
              </a:defRPr>
            </a:lvl1pPr>
            <a:lvl2pPr marL="742950" indent="-285750" eaLnBrk="0" hangingPunct="0">
              <a:defRPr sz="2400">
                <a:solidFill>
                  <a:schemeClr val="tx1"/>
                </a:solidFill>
                <a:latin typeface="Verdana" pitchFamily="34" charset="0"/>
                <a:cs typeface="Arial" pitchFamily="34" charset="0"/>
              </a:defRPr>
            </a:lvl2pPr>
            <a:lvl3pPr marL="1143000" indent="-228600" eaLnBrk="0" hangingPunct="0">
              <a:defRPr sz="2400">
                <a:solidFill>
                  <a:schemeClr val="tx1"/>
                </a:solidFill>
                <a:latin typeface="Verdana" pitchFamily="34" charset="0"/>
                <a:cs typeface="Arial" pitchFamily="34" charset="0"/>
              </a:defRPr>
            </a:lvl3pPr>
            <a:lvl4pPr marL="1600200" indent="-228600" eaLnBrk="0" hangingPunct="0">
              <a:defRPr sz="2400">
                <a:solidFill>
                  <a:schemeClr val="tx1"/>
                </a:solidFill>
                <a:latin typeface="Verdana" pitchFamily="34" charset="0"/>
                <a:cs typeface="Arial" pitchFamily="34" charset="0"/>
              </a:defRPr>
            </a:lvl4pPr>
            <a:lvl5pPr marL="2057400" indent="-228600" eaLnBrk="0" hangingPunct="0">
              <a:defRPr sz="24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Verdana" pitchFamily="34" charset="0"/>
                <a:cs typeface="Arial" pitchFamily="34" charset="0"/>
              </a:defRPr>
            </a:lvl9pPr>
          </a:lstStyle>
          <a:p>
            <a:pPr eaLnBrk="1" hangingPunct="1">
              <a:buFont typeface="Arial" pitchFamily="34" charset="0"/>
              <a:buChar char="•"/>
              <a:defRPr/>
            </a:pPr>
            <a:r>
              <a:rPr lang="en-GB" altLang="en-US" sz="2000" b="1" dirty="0">
                <a:latin typeface="+mn-lt"/>
              </a:rPr>
              <a:t>Encourage</a:t>
            </a:r>
            <a:r>
              <a:rPr lang="en-GB" altLang="en-US" sz="1800" dirty="0" smtClean="0">
                <a:latin typeface="+mn-lt"/>
              </a:rPr>
              <a:t> a Prospect response to CMPs as a </a:t>
            </a:r>
            <a:r>
              <a:rPr lang="en-GB" altLang="en-US" sz="1800" b="1" dirty="0" smtClean="0">
                <a:latin typeface="+mn-lt"/>
              </a:rPr>
              <a:t>legitimate focus </a:t>
            </a:r>
            <a:r>
              <a:rPr lang="en-GB" altLang="en-US" sz="1800" dirty="0" smtClean="0">
                <a:latin typeface="+mn-lt"/>
              </a:rPr>
              <a:t>for bargaining because it will affect daily working life. It is important that the operational implications and financial gains of targets and policies are properly considered.</a:t>
            </a:r>
          </a:p>
        </p:txBody>
      </p:sp>
      <p:sp>
        <p:nvSpPr>
          <p:cNvPr id="34821" name="Rectangle 4"/>
          <p:cNvSpPr>
            <a:spLocks noChangeArrowheads="1"/>
          </p:cNvSpPr>
          <p:nvPr/>
        </p:nvSpPr>
        <p:spPr bwMode="auto">
          <a:xfrm>
            <a:off x="539750" y="1916113"/>
            <a:ext cx="80676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Verdana" pitchFamily="34" charset="0"/>
                <a:cs typeface="Arial" pitchFamily="34" charset="0"/>
              </a:defRPr>
            </a:lvl1pPr>
            <a:lvl2pPr marL="742950" indent="-285750" eaLnBrk="0" hangingPunct="0">
              <a:defRPr sz="2400">
                <a:solidFill>
                  <a:schemeClr val="tx1"/>
                </a:solidFill>
                <a:latin typeface="Verdana" pitchFamily="34" charset="0"/>
                <a:cs typeface="Arial" pitchFamily="34" charset="0"/>
              </a:defRPr>
            </a:lvl2pPr>
            <a:lvl3pPr marL="1143000" indent="-228600" eaLnBrk="0" hangingPunct="0">
              <a:defRPr sz="2400">
                <a:solidFill>
                  <a:schemeClr val="tx1"/>
                </a:solidFill>
                <a:latin typeface="Verdana" pitchFamily="34" charset="0"/>
                <a:cs typeface="Arial" pitchFamily="34" charset="0"/>
              </a:defRPr>
            </a:lvl3pPr>
            <a:lvl4pPr marL="1600200" indent="-228600" eaLnBrk="0" hangingPunct="0">
              <a:defRPr sz="2400">
                <a:solidFill>
                  <a:schemeClr val="tx1"/>
                </a:solidFill>
                <a:latin typeface="Verdana" pitchFamily="34" charset="0"/>
                <a:cs typeface="Arial" pitchFamily="34" charset="0"/>
              </a:defRPr>
            </a:lvl4pPr>
            <a:lvl5pPr marL="2057400" indent="-228600" eaLnBrk="0" hangingPunct="0">
              <a:defRPr sz="24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Verdana" pitchFamily="34" charset="0"/>
                <a:cs typeface="Arial" pitchFamily="34" charset="0"/>
              </a:defRPr>
            </a:lvl9pPr>
          </a:lstStyle>
          <a:p>
            <a:pPr eaLnBrk="1" hangingPunct="1">
              <a:buFont typeface="Arial" pitchFamily="34" charset="0"/>
              <a:buChar char="•"/>
              <a:defRPr/>
            </a:pPr>
            <a:r>
              <a:rPr lang="en-GB" altLang="en-US" sz="2000" b="1" dirty="0" smtClean="0">
                <a:latin typeface="+mn-lt"/>
              </a:rPr>
              <a:t>Equip and support </a:t>
            </a:r>
            <a:r>
              <a:rPr lang="en-GB" altLang="en-US" sz="1800" dirty="0" smtClean="0">
                <a:latin typeface="+mn-lt"/>
              </a:rPr>
              <a:t>Prospect members, </a:t>
            </a:r>
            <a:r>
              <a:rPr lang="en-GB" altLang="en-US" sz="1800" dirty="0" smtClean="0">
                <a:latin typeface="+mn-lt"/>
              </a:rPr>
              <a:t>environment representatives </a:t>
            </a:r>
            <a:r>
              <a:rPr lang="en-GB" altLang="en-US" sz="1800" dirty="0" smtClean="0">
                <a:latin typeface="+mn-lt"/>
              </a:rPr>
              <a:t>and Branches to participate in carbon management plans (CMP) introduced or operational in their organisations.</a:t>
            </a:r>
          </a:p>
        </p:txBody>
      </p:sp>
      <p:sp>
        <p:nvSpPr>
          <p:cNvPr id="34822" name="Rectangle 7"/>
          <p:cNvSpPr>
            <a:spLocks noChangeArrowheads="1"/>
          </p:cNvSpPr>
          <p:nvPr/>
        </p:nvSpPr>
        <p:spPr bwMode="auto">
          <a:xfrm>
            <a:off x="523875" y="4581525"/>
            <a:ext cx="8067675" cy="584200"/>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GB" altLang="en-US" sz="1600" b="1" dirty="0">
                <a:solidFill>
                  <a:schemeClr val="bg1">
                    <a:lumMod val="95000"/>
                  </a:schemeClr>
                </a:solidFill>
              </a:rPr>
              <a:t>Within the presentation there are hyperlinks to resources, documents</a:t>
            </a:r>
          </a:p>
          <a:p>
            <a:pPr algn="ctr">
              <a:defRPr/>
            </a:pPr>
            <a:r>
              <a:rPr lang="en-GB" altLang="en-US" sz="1600" b="1" dirty="0">
                <a:solidFill>
                  <a:schemeClr val="bg1">
                    <a:lumMod val="95000"/>
                  </a:schemeClr>
                </a:solidFill>
              </a:rPr>
              <a:t>and videos which will open in your internet browser.</a:t>
            </a:r>
          </a:p>
        </p:txBody>
      </p:sp>
      <p:pic>
        <p:nvPicPr>
          <p:cNvPr id="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8562">
            <a:off x="2855913" y="4533900"/>
            <a:ext cx="6029325" cy="227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2450" y="1993900"/>
            <a:ext cx="5656263" cy="1754326"/>
          </a:xfrm>
          <a:prstGeom prst="rect">
            <a:avLst/>
          </a:prstGeom>
          <a:noFill/>
        </p:spPr>
        <p:txBody>
          <a:bodyPr>
            <a:spAutoFit/>
          </a:bodyPr>
          <a:lstStyle/>
          <a:p>
            <a:pPr marL="342900" indent="-342900">
              <a:buFont typeface="Arial" panose="020B0604020202020204" pitchFamily="34" charset="0"/>
              <a:buChar char="•"/>
              <a:defRPr/>
            </a:pPr>
            <a:r>
              <a:rPr lang="en-GB" sz="2000" dirty="0">
                <a:latin typeface="+mn-lt"/>
              </a:rPr>
              <a:t>Carbon Management Plans</a:t>
            </a:r>
          </a:p>
          <a:p>
            <a:pPr marL="342900" indent="-342900">
              <a:buFont typeface="Arial" panose="020B0604020202020204" pitchFamily="34" charset="0"/>
              <a:buChar char="•"/>
              <a:defRPr/>
            </a:pPr>
            <a:r>
              <a:rPr lang="en-GB" sz="2000" dirty="0">
                <a:latin typeface="+mn-lt"/>
              </a:rPr>
              <a:t>Low &amp; ultra low carbon travel &amp; transport </a:t>
            </a:r>
            <a:r>
              <a:rPr lang="en-GB" sz="1400" i="1" dirty="0">
                <a:latin typeface="+mn-lt"/>
              </a:rPr>
              <a:t>(including hybrid &amp; electric cars)</a:t>
            </a:r>
          </a:p>
          <a:p>
            <a:pPr marL="342900" indent="-342900">
              <a:buFont typeface="Arial" panose="020B0604020202020204" pitchFamily="34" charset="0"/>
              <a:buChar char="•"/>
              <a:defRPr/>
            </a:pPr>
            <a:r>
              <a:rPr lang="en-GB" sz="2000" dirty="0">
                <a:latin typeface="+mn-lt"/>
              </a:rPr>
              <a:t>More than light bulbs </a:t>
            </a:r>
            <a:r>
              <a:rPr lang="en-GB" sz="1400" i="1" dirty="0">
                <a:latin typeface="+mn-lt"/>
              </a:rPr>
              <a:t>(energy efficiency)</a:t>
            </a:r>
          </a:p>
          <a:p>
            <a:pPr marL="342900" indent="-342900">
              <a:buFont typeface="Arial" panose="020B0604020202020204" pitchFamily="34" charset="0"/>
              <a:buChar char="•"/>
              <a:defRPr/>
            </a:pPr>
            <a:r>
              <a:rPr lang="en-GB" sz="2000" dirty="0">
                <a:latin typeface="+mn-lt"/>
              </a:rPr>
              <a:t>Money to burn resources </a:t>
            </a:r>
            <a:r>
              <a:rPr lang="en-GB" sz="1400" i="1" dirty="0">
                <a:latin typeface="+mn-lt"/>
              </a:rPr>
              <a:t>(heating, cooling, ventilation &amp; electrical equipment) </a:t>
            </a:r>
          </a:p>
        </p:txBody>
      </p:sp>
      <p:sp>
        <p:nvSpPr>
          <p:cNvPr id="35845" name="Rectangle 3"/>
          <p:cNvSpPr>
            <a:spLocks noChangeArrowheads="1"/>
          </p:cNvSpPr>
          <p:nvPr/>
        </p:nvSpPr>
        <p:spPr bwMode="auto">
          <a:xfrm>
            <a:off x="474663" y="549275"/>
            <a:ext cx="828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Font typeface="Wingdings 2" pitchFamily="18" charset="2"/>
              <a:buChar char=""/>
              <a:defRPr sz="2200">
                <a:solidFill>
                  <a:schemeClr val="bg1"/>
                </a:solidFill>
                <a:latin typeface="Trebuchet MS" pitchFamily="34" charset="0"/>
                <a:ea typeface="Geneva"/>
                <a:cs typeface="Geneva"/>
              </a:defRPr>
            </a:lvl1pPr>
            <a:lvl2pPr marL="742950" indent="-285750" eaLnBrk="0" hangingPunct="0">
              <a:spcBef>
                <a:spcPts val="600"/>
              </a:spcBef>
              <a:buFont typeface="Wingdings 2" pitchFamily="18" charset="2"/>
              <a:buChar char=""/>
              <a:defRPr sz="2000">
                <a:solidFill>
                  <a:schemeClr val="bg1"/>
                </a:solidFill>
                <a:latin typeface="Trebuchet MS" pitchFamily="34" charset="0"/>
                <a:ea typeface="Geneva"/>
                <a:cs typeface="Geneva"/>
              </a:defRPr>
            </a:lvl2pPr>
            <a:lvl3pPr marL="11430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3pPr>
            <a:lvl4pPr marL="16002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4pPr>
            <a:lvl5pPr marL="2057400" indent="-228600" eaLnBrk="0" hangingPunct="0">
              <a:spcBef>
                <a:spcPts val="600"/>
              </a:spcBef>
              <a:buFont typeface="Wingdings 2" pitchFamily="18" charset="2"/>
              <a:buChar char=""/>
              <a:defRPr>
                <a:solidFill>
                  <a:srgbClr val="07406C"/>
                </a:solidFill>
                <a:latin typeface="Trebuchet MS" pitchFamily="34" charset="0"/>
                <a:ea typeface="Geneva"/>
                <a:cs typeface="Geneva"/>
              </a:defRPr>
            </a:lvl5pPr>
            <a:lvl6pPr marL="25146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6pPr>
            <a:lvl7pPr marL="29718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7pPr>
            <a:lvl8pPr marL="34290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8pPr>
            <a:lvl9pPr marL="38862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9pPr>
          </a:lstStyle>
          <a:p>
            <a:pPr eaLnBrk="1" hangingPunct="1">
              <a:spcBef>
                <a:spcPct val="0"/>
              </a:spcBef>
              <a:buFontTx/>
              <a:buNone/>
              <a:defRPr/>
            </a:pPr>
            <a:r>
              <a:rPr lang="en-GB" altLang="en-US" sz="2800" b="1" dirty="0" smtClean="0">
                <a:solidFill>
                  <a:schemeClr val="tx1"/>
                </a:solidFill>
                <a:latin typeface="+mj-lt"/>
                <a:cs typeface="Arial" pitchFamily="34" charset="0"/>
              </a:rPr>
              <a:t>Prospect workplace </a:t>
            </a:r>
            <a:r>
              <a:rPr lang="en-GB" altLang="en-US" sz="2800" b="1" dirty="0" smtClean="0">
                <a:solidFill>
                  <a:schemeClr val="tx1"/>
                </a:solidFill>
                <a:latin typeface="+mj-lt"/>
                <a:cs typeface="Arial" pitchFamily="34" charset="0"/>
              </a:rPr>
              <a:t>support</a:t>
            </a:r>
            <a:endParaRPr lang="en-GB" altLang="en-US" sz="2800" b="1" dirty="0" smtClean="0">
              <a:solidFill>
                <a:schemeClr val="tx1"/>
              </a:solidFill>
              <a:latin typeface="+mj-lt"/>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600" y="1793875"/>
            <a:ext cx="2251075"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611188" y="1155700"/>
            <a:ext cx="7626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Font typeface="Wingdings 2" pitchFamily="18" charset="2"/>
              <a:buChar char=""/>
              <a:defRPr sz="2200">
                <a:solidFill>
                  <a:schemeClr val="bg1"/>
                </a:solidFill>
                <a:latin typeface="Trebuchet MS" pitchFamily="34" charset="0"/>
                <a:ea typeface="Geneva"/>
                <a:cs typeface="Geneva"/>
              </a:defRPr>
            </a:lvl1pPr>
            <a:lvl2pPr marL="742950" indent="-285750" eaLnBrk="0" hangingPunct="0">
              <a:spcBef>
                <a:spcPts val="600"/>
              </a:spcBef>
              <a:buFont typeface="Wingdings 2" pitchFamily="18" charset="2"/>
              <a:buChar char=""/>
              <a:defRPr sz="2000">
                <a:solidFill>
                  <a:schemeClr val="bg1"/>
                </a:solidFill>
                <a:latin typeface="Trebuchet MS" pitchFamily="34" charset="0"/>
                <a:ea typeface="Geneva"/>
                <a:cs typeface="Geneva"/>
              </a:defRPr>
            </a:lvl2pPr>
            <a:lvl3pPr marL="11430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3pPr>
            <a:lvl4pPr marL="16002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4pPr>
            <a:lvl5pPr marL="2057400" indent="-228600" eaLnBrk="0" hangingPunct="0">
              <a:spcBef>
                <a:spcPts val="600"/>
              </a:spcBef>
              <a:buFont typeface="Wingdings 2" pitchFamily="18" charset="2"/>
              <a:buChar char=""/>
              <a:defRPr>
                <a:solidFill>
                  <a:srgbClr val="07406C"/>
                </a:solidFill>
                <a:latin typeface="Trebuchet MS" pitchFamily="34" charset="0"/>
                <a:ea typeface="Geneva"/>
                <a:cs typeface="Geneva"/>
              </a:defRPr>
            </a:lvl5pPr>
            <a:lvl6pPr marL="25146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6pPr>
            <a:lvl7pPr marL="29718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7pPr>
            <a:lvl8pPr marL="34290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8pPr>
            <a:lvl9pPr marL="38862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9pPr>
          </a:lstStyle>
          <a:p>
            <a:pPr eaLnBrk="1" hangingPunct="1">
              <a:spcBef>
                <a:spcPct val="0"/>
              </a:spcBef>
              <a:buFontTx/>
              <a:buNone/>
            </a:pPr>
            <a:r>
              <a:rPr lang="en-GB" altLang="en-US" sz="2000" dirty="0" smtClean="0">
                <a:solidFill>
                  <a:srgbClr val="0A2F58"/>
                </a:solidFill>
                <a:cs typeface="Arial" pitchFamily="34" charset="0"/>
                <a:hlinkClick r:id="rId3"/>
              </a:rPr>
              <a:t>Workplace </a:t>
            </a:r>
            <a:r>
              <a:rPr lang="en-GB" altLang="en-US" sz="2000" dirty="0">
                <a:solidFill>
                  <a:srgbClr val="0A2F58"/>
                </a:solidFill>
                <a:cs typeface="Arial" pitchFamily="34" charset="0"/>
                <a:hlinkClick r:id="rId3"/>
              </a:rPr>
              <a:t>bargaining guides </a:t>
            </a:r>
            <a:r>
              <a:rPr lang="en-GB" altLang="en-US" sz="2000" dirty="0">
                <a:solidFill>
                  <a:srgbClr val="0A2F58"/>
                </a:solidFill>
                <a:cs typeface="Arial" pitchFamily="34" charset="0"/>
              </a:rPr>
              <a:t>with suggestions on what you can do include:</a:t>
            </a:r>
          </a:p>
        </p:txBody>
      </p:sp>
      <p:sp>
        <p:nvSpPr>
          <p:cNvPr id="6" name="Rectangle 5"/>
          <p:cNvSpPr/>
          <p:nvPr/>
        </p:nvSpPr>
        <p:spPr>
          <a:xfrm>
            <a:off x="860425" y="5805264"/>
            <a:ext cx="7129463" cy="64611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0" lvl="2" algn="ctr" eaLnBrk="0" hangingPunct="0">
              <a:defRPr/>
            </a:pPr>
            <a:r>
              <a:rPr lang="en-GB" sz="1800" dirty="0"/>
              <a:t>Sign up to Prospect’s ‘e’ network for members interested in the  environment and climate change </a:t>
            </a:r>
            <a:r>
              <a:rPr lang="en-GB" sz="1800" dirty="0">
                <a:hlinkClick r:id="rId4"/>
              </a:rPr>
              <a:t>environment@prospect.org.uk</a:t>
            </a:r>
            <a:endParaRPr lang="en-GB" sz="1800" dirty="0"/>
          </a:p>
        </p:txBody>
      </p:sp>
      <p:sp>
        <p:nvSpPr>
          <p:cNvPr id="9" name="TextBox 8"/>
          <p:cNvSpPr txBox="1"/>
          <p:nvPr/>
        </p:nvSpPr>
        <p:spPr>
          <a:xfrm>
            <a:off x="3256006" y="3967437"/>
            <a:ext cx="5030837" cy="1077218"/>
          </a:xfrm>
          <a:prstGeom prst="rect">
            <a:avLst/>
          </a:prstGeom>
          <a:noFill/>
        </p:spPr>
        <p:txBody>
          <a:bodyPr wrap="square">
            <a:spAutoFit/>
          </a:bodyPr>
          <a:lstStyle>
            <a:defPPr>
              <a:defRPr lang="en-GB"/>
            </a:defPPr>
            <a:lvl1pPr marL="342900" indent="-342900">
              <a:buFont typeface="Arial" panose="020B0604020202020204" pitchFamily="34" charset="0"/>
              <a:buChar char="•"/>
              <a:defRPr sz="2000">
                <a:solidFill>
                  <a:schemeClr val="tx1"/>
                </a:solidFill>
                <a:cs typeface="Arial" pitchFamily="34" charset="0"/>
              </a:defRPr>
            </a:lvl1pPr>
            <a:lvl2pPr>
              <a:defRPr>
                <a:solidFill>
                  <a:schemeClr val="tx1"/>
                </a:solidFill>
                <a:latin typeface="Verdana" pitchFamily="34" charset="0"/>
                <a:cs typeface="Arial" pitchFamily="34" charset="0"/>
              </a:defRPr>
            </a:lvl2pPr>
            <a:lvl3pPr>
              <a:defRPr>
                <a:solidFill>
                  <a:schemeClr val="tx1"/>
                </a:solidFill>
                <a:latin typeface="Verdana" pitchFamily="34" charset="0"/>
                <a:cs typeface="Arial" pitchFamily="34" charset="0"/>
              </a:defRPr>
            </a:lvl3pPr>
            <a:lvl4pPr>
              <a:defRPr>
                <a:solidFill>
                  <a:schemeClr val="tx1"/>
                </a:solidFill>
                <a:latin typeface="Verdana" pitchFamily="34" charset="0"/>
                <a:cs typeface="Arial" pitchFamily="34" charset="0"/>
              </a:defRPr>
            </a:lvl4pPr>
            <a:lvl5pPr>
              <a:defRPr>
                <a:solidFill>
                  <a:schemeClr val="tx1"/>
                </a:solidFill>
                <a:latin typeface="Verdana" pitchFamily="34" charset="0"/>
                <a:cs typeface="Arial" pitchFamily="34" charset="0"/>
              </a:defRPr>
            </a:lvl5pPr>
            <a:lvl6pPr>
              <a:defRPr>
                <a:solidFill>
                  <a:schemeClr val="tx1"/>
                </a:solidFill>
                <a:latin typeface="Verdana" pitchFamily="34" charset="0"/>
                <a:cs typeface="Arial" pitchFamily="34" charset="0"/>
              </a:defRPr>
            </a:lvl6pPr>
            <a:lvl7pPr>
              <a:defRPr>
                <a:solidFill>
                  <a:schemeClr val="tx1"/>
                </a:solidFill>
                <a:latin typeface="Verdana" pitchFamily="34" charset="0"/>
                <a:cs typeface="Arial" pitchFamily="34" charset="0"/>
              </a:defRPr>
            </a:lvl7pPr>
            <a:lvl8pPr>
              <a:defRPr>
                <a:solidFill>
                  <a:schemeClr val="tx1"/>
                </a:solidFill>
                <a:latin typeface="Verdana" pitchFamily="34" charset="0"/>
                <a:cs typeface="Arial" pitchFamily="34" charset="0"/>
              </a:defRPr>
            </a:lvl8pPr>
            <a:lvl9pPr>
              <a:defRPr>
                <a:solidFill>
                  <a:schemeClr val="tx1"/>
                </a:solidFill>
                <a:latin typeface="Verdana" pitchFamily="34" charset="0"/>
                <a:cs typeface="Arial" pitchFamily="34" charset="0"/>
              </a:defRPr>
            </a:lvl9pPr>
          </a:lstStyle>
          <a:p>
            <a:pPr marL="0" indent="0">
              <a:buFont typeface="Arial" panose="020B0604020202020204" pitchFamily="34" charset="0"/>
              <a:buNone/>
              <a:defRPr/>
            </a:pPr>
            <a:r>
              <a:rPr lang="en-GB" sz="1600" i="1" dirty="0" smtClean="0">
                <a:latin typeface="+mn-lt"/>
              </a:rPr>
              <a:t>The member guides provide devolved administration information, checklists, case studies, new regulations and bargaining positions changing our work life. </a:t>
            </a:r>
          </a:p>
        </p:txBody>
      </p:sp>
      <p:pic>
        <p:nvPicPr>
          <p:cNvPr id="35844" name="Picture 2"/>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rot="-1827403">
            <a:off x="7137400" y="4213225"/>
            <a:ext cx="2316163"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xplosion 1 7"/>
          <p:cNvSpPr/>
          <p:nvPr/>
        </p:nvSpPr>
        <p:spPr>
          <a:xfrm rot="19279884">
            <a:off x="507005" y="3883781"/>
            <a:ext cx="2316061" cy="2261985"/>
          </a:xfrm>
          <a:prstGeom prst="irregularSeal1">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GB" sz="1600" dirty="0"/>
              <a:t>Stay informed &amp; be involved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84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845" grpId="0"/>
      <p:bldP spid="5" grpId="0"/>
      <p:bldP spid="6"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214" y="797803"/>
            <a:ext cx="5118018"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GB"/>
            </a:defPPr>
            <a:lvl1pPr eaLnBrk="1" hangingPunct="1">
              <a:defRPr sz="1800" b="1">
                <a:solidFill>
                  <a:schemeClr val="bg1">
                    <a:lumMod val="95000"/>
                  </a:schemeClr>
                </a:solidFill>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sz="2400" dirty="0" smtClean="0">
                <a:solidFill>
                  <a:schemeClr val="tx2">
                    <a:lumMod val="75000"/>
                  </a:schemeClr>
                </a:solidFill>
                <a:latin typeface="+mj-lt"/>
              </a:rPr>
              <a:t>In this presentation we </a:t>
            </a:r>
            <a:r>
              <a:rPr lang="en-GB" sz="2400" dirty="0" smtClean="0">
                <a:solidFill>
                  <a:schemeClr val="tx2">
                    <a:lumMod val="75000"/>
                  </a:schemeClr>
                </a:solidFill>
                <a:latin typeface="+mj-lt"/>
              </a:rPr>
              <a:t>consider:</a:t>
            </a:r>
            <a:endParaRPr lang="en-GB" sz="2400" dirty="0" smtClean="0">
              <a:solidFill>
                <a:schemeClr val="tx2">
                  <a:lumMod val="75000"/>
                </a:schemeClr>
              </a:solidFill>
              <a:latin typeface="+mj-lt"/>
            </a:endParaRPr>
          </a:p>
          <a:p>
            <a:pPr>
              <a:defRPr/>
            </a:pPr>
            <a:endParaRPr lang="en-GB" sz="2400" dirty="0" smtClean="0">
              <a:solidFill>
                <a:schemeClr val="tx2">
                  <a:lumMod val="75000"/>
                </a:schemeClr>
              </a:solidFill>
              <a:latin typeface="+mj-lt"/>
            </a:endParaRPr>
          </a:p>
        </p:txBody>
      </p:sp>
      <p:sp>
        <p:nvSpPr>
          <p:cNvPr id="4" name="Explosion 1 3"/>
          <p:cNvSpPr/>
          <p:nvPr/>
        </p:nvSpPr>
        <p:spPr>
          <a:xfrm rot="1293534">
            <a:off x="4533227" y="2239322"/>
            <a:ext cx="4480663" cy="4022235"/>
          </a:xfrm>
          <a:prstGeom prst="irregularSeal1">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GB" altLang="en-US" sz="1400" b="1" i="1" dirty="0">
                <a:solidFill>
                  <a:prstClr val="white">
                    <a:lumMod val="95000"/>
                  </a:prstClr>
                </a:solidFill>
                <a:cs typeface="Arial" pitchFamily="34" charset="0"/>
              </a:rPr>
              <a:t>The member guide on </a:t>
            </a:r>
            <a:r>
              <a:rPr lang="en-GB" altLang="en-US" sz="1400" b="1" dirty="0">
                <a:solidFill>
                  <a:prstClr val="white">
                    <a:lumMod val="95000"/>
                  </a:prstClr>
                </a:solidFill>
                <a:effectLst>
                  <a:outerShdw blurRad="38100" dist="38100" dir="2700000" algn="tl">
                    <a:srgbClr val="000000">
                      <a:alpha val="43137"/>
                    </a:srgbClr>
                  </a:outerShdw>
                </a:effectLst>
                <a:cs typeface="Arial" pitchFamily="34" charset="0"/>
              </a:rPr>
              <a:t>Workplace bargaining: carbon management plans </a:t>
            </a:r>
            <a:r>
              <a:rPr lang="en-GB" altLang="en-US" sz="1400" b="1" i="1" dirty="0">
                <a:solidFill>
                  <a:prstClr val="white">
                    <a:lumMod val="95000"/>
                  </a:prstClr>
                </a:solidFill>
                <a:cs typeface="Arial" pitchFamily="34" charset="0"/>
              </a:rPr>
              <a:t>gives specific detail on personal &amp; team carbon budgets, zero waste &amp; energy saving.</a:t>
            </a:r>
          </a:p>
        </p:txBody>
      </p:sp>
      <p:sp>
        <p:nvSpPr>
          <p:cNvPr id="5" name="TextBox 4"/>
          <p:cNvSpPr txBox="1">
            <a:spLocks noChangeArrowheads="1"/>
          </p:cNvSpPr>
          <p:nvPr/>
        </p:nvSpPr>
        <p:spPr bwMode="auto">
          <a:xfrm>
            <a:off x="684213" y="1824038"/>
            <a:ext cx="74882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2000"/>
              </a:spcBef>
              <a:buFont typeface="Wingdings 2" pitchFamily="18" charset="2"/>
              <a:buChar char=""/>
              <a:defRPr sz="2200">
                <a:solidFill>
                  <a:schemeClr val="bg1"/>
                </a:solidFill>
                <a:latin typeface="Trebuchet MS" pitchFamily="34" charset="0"/>
                <a:ea typeface="Geneva"/>
                <a:cs typeface="Geneva"/>
              </a:defRPr>
            </a:lvl1pPr>
            <a:lvl2pPr marL="742950" indent="-285750" eaLnBrk="0" hangingPunct="0">
              <a:spcBef>
                <a:spcPts val="600"/>
              </a:spcBef>
              <a:buFont typeface="Wingdings 2" pitchFamily="18" charset="2"/>
              <a:buChar char=""/>
              <a:defRPr sz="2000">
                <a:solidFill>
                  <a:schemeClr val="bg1"/>
                </a:solidFill>
                <a:latin typeface="Trebuchet MS" pitchFamily="34" charset="0"/>
                <a:ea typeface="Geneva"/>
                <a:cs typeface="Geneva"/>
              </a:defRPr>
            </a:lvl2pPr>
            <a:lvl3pPr marL="11430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3pPr>
            <a:lvl4pPr marL="16002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4pPr>
            <a:lvl5pPr marL="2057400" indent="-228600" eaLnBrk="0" hangingPunct="0">
              <a:spcBef>
                <a:spcPts val="600"/>
              </a:spcBef>
              <a:buFont typeface="Wingdings 2" pitchFamily="18" charset="2"/>
              <a:buChar char=""/>
              <a:defRPr>
                <a:solidFill>
                  <a:srgbClr val="07406C"/>
                </a:solidFill>
                <a:latin typeface="Trebuchet MS" pitchFamily="34" charset="0"/>
                <a:ea typeface="Geneva"/>
                <a:cs typeface="Geneva"/>
              </a:defRPr>
            </a:lvl5pPr>
            <a:lvl6pPr marL="25146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6pPr>
            <a:lvl7pPr marL="29718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7pPr>
            <a:lvl8pPr marL="34290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8pPr>
            <a:lvl9pPr marL="38862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9pPr>
          </a:lstStyle>
          <a:p>
            <a:pPr eaLnBrk="1" hangingPunct="1">
              <a:spcBef>
                <a:spcPct val="0"/>
              </a:spcBef>
              <a:buFont typeface="Arial" pitchFamily="34" charset="0"/>
              <a:buChar char="•"/>
            </a:pPr>
            <a:r>
              <a:rPr lang="en-GB" altLang="en-US" sz="2000" dirty="0">
                <a:solidFill>
                  <a:srgbClr val="0A2F58"/>
                </a:solidFill>
                <a:cs typeface="Arial" pitchFamily="34" charset="0"/>
              </a:rPr>
              <a:t>Why we need to reduce our greenhouse gas emissions.</a:t>
            </a:r>
          </a:p>
          <a:p>
            <a:pPr eaLnBrk="1" hangingPunct="1">
              <a:spcBef>
                <a:spcPct val="0"/>
              </a:spcBef>
              <a:buFont typeface="Arial" pitchFamily="34" charset="0"/>
              <a:buChar char="•"/>
            </a:pPr>
            <a:r>
              <a:rPr lang="en-GB" altLang="en-US" sz="2000" dirty="0">
                <a:solidFill>
                  <a:srgbClr val="0A2F58"/>
                </a:solidFill>
                <a:cs typeface="Arial" pitchFamily="34" charset="0"/>
              </a:rPr>
              <a:t>The cocktail of gases &amp; human activity causing the problems.</a:t>
            </a:r>
          </a:p>
        </p:txBody>
      </p:sp>
      <p:sp>
        <p:nvSpPr>
          <p:cNvPr id="6" name="Rectangle 5"/>
          <p:cNvSpPr>
            <a:spLocks noChangeArrowheads="1"/>
          </p:cNvSpPr>
          <p:nvPr/>
        </p:nvSpPr>
        <p:spPr bwMode="auto">
          <a:xfrm>
            <a:off x="684213" y="2765425"/>
            <a:ext cx="431958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2000"/>
              </a:spcBef>
              <a:buFont typeface="Wingdings 2" pitchFamily="18" charset="2"/>
              <a:buChar char=""/>
              <a:defRPr sz="2200">
                <a:solidFill>
                  <a:schemeClr val="bg1"/>
                </a:solidFill>
                <a:latin typeface="Trebuchet MS" pitchFamily="34" charset="0"/>
                <a:ea typeface="Geneva"/>
                <a:cs typeface="Geneva"/>
              </a:defRPr>
            </a:lvl1pPr>
            <a:lvl2pPr marL="742950" indent="-285750" eaLnBrk="0" hangingPunct="0">
              <a:spcBef>
                <a:spcPts val="600"/>
              </a:spcBef>
              <a:buFont typeface="Wingdings 2" pitchFamily="18" charset="2"/>
              <a:buChar char=""/>
              <a:defRPr sz="2000">
                <a:solidFill>
                  <a:schemeClr val="bg1"/>
                </a:solidFill>
                <a:latin typeface="Trebuchet MS" pitchFamily="34" charset="0"/>
                <a:ea typeface="Geneva"/>
                <a:cs typeface="Geneva"/>
              </a:defRPr>
            </a:lvl2pPr>
            <a:lvl3pPr marL="11430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3pPr>
            <a:lvl4pPr marL="16002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4pPr>
            <a:lvl5pPr marL="2057400" indent="-228600" eaLnBrk="0" hangingPunct="0">
              <a:spcBef>
                <a:spcPts val="600"/>
              </a:spcBef>
              <a:buFont typeface="Wingdings 2" pitchFamily="18" charset="2"/>
              <a:buChar char=""/>
              <a:defRPr>
                <a:solidFill>
                  <a:srgbClr val="07406C"/>
                </a:solidFill>
                <a:latin typeface="Trebuchet MS" pitchFamily="34" charset="0"/>
                <a:ea typeface="Geneva"/>
                <a:cs typeface="Geneva"/>
              </a:defRPr>
            </a:lvl5pPr>
            <a:lvl6pPr marL="25146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6pPr>
            <a:lvl7pPr marL="29718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7pPr>
            <a:lvl8pPr marL="34290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8pPr>
            <a:lvl9pPr marL="38862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9pPr>
          </a:lstStyle>
          <a:p>
            <a:pPr eaLnBrk="1" hangingPunct="1">
              <a:spcBef>
                <a:spcPct val="0"/>
              </a:spcBef>
              <a:buFont typeface="Arial" pitchFamily="34" charset="0"/>
              <a:buChar char="•"/>
            </a:pPr>
            <a:r>
              <a:rPr lang="en-GB" altLang="en-US" sz="2000" dirty="0">
                <a:solidFill>
                  <a:srgbClr val="0A2F58"/>
                </a:solidFill>
                <a:cs typeface="Arial" pitchFamily="34" charset="0"/>
              </a:rPr>
              <a:t>The UK risks of global warming</a:t>
            </a:r>
          </a:p>
          <a:p>
            <a:pPr eaLnBrk="1" hangingPunct="1">
              <a:spcBef>
                <a:spcPct val="0"/>
              </a:spcBef>
              <a:buFont typeface="Arial" pitchFamily="34" charset="0"/>
              <a:buChar char="•"/>
            </a:pPr>
            <a:r>
              <a:rPr lang="en-GB" altLang="en-US" sz="2000" dirty="0">
                <a:solidFill>
                  <a:srgbClr val="0A2F58"/>
                </a:solidFill>
                <a:cs typeface="Arial" pitchFamily="34" charset="0"/>
              </a:rPr>
              <a:t>Carbon emission reduction targets</a:t>
            </a:r>
          </a:p>
          <a:p>
            <a:pPr eaLnBrk="1" hangingPunct="1">
              <a:spcBef>
                <a:spcPct val="0"/>
              </a:spcBef>
              <a:buFont typeface="Arial" pitchFamily="34" charset="0"/>
              <a:buChar char="•"/>
            </a:pPr>
            <a:r>
              <a:rPr lang="en-GB" altLang="en-US" sz="2000" dirty="0">
                <a:solidFill>
                  <a:srgbClr val="0A2F58"/>
                </a:solidFill>
                <a:cs typeface="Arial" pitchFamily="34" charset="0"/>
              </a:rPr>
              <a:t>Devolved government legislation and priorities</a:t>
            </a:r>
          </a:p>
          <a:p>
            <a:pPr eaLnBrk="1" hangingPunct="1">
              <a:spcBef>
                <a:spcPct val="0"/>
              </a:spcBef>
              <a:buFont typeface="Arial" pitchFamily="34" charset="0"/>
              <a:buChar char="•"/>
            </a:pPr>
            <a:r>
              <a:rPr lang="en-GB" altLang="en-US" sz="2000" dirty="0">
                <a:solidFill>
                  <a:srgbClr val="0A2F58"/>
                </a:solidFill>
                <a:cs typeface="Arial" pitchFamily="34" charset="0"/>
              </a:rPr>
              <a:t>Emissions at work &amp; what they look like </a:t>
            </a:r>
          </a:p>
        </p:txBody>
      </p:sp>
      <p:grpSp>
        <p:nvGrpSpPr>
          <p:cNvPr id="35848" name="Group 2"/>
          <p:cNvGrpSpPr>
            <a:grpSpLocks/>
          </p:cNvGrpSpPr>
          <p:nvPr/>
        </p:nvGrpSpPr>
        <p:grpSpPr bwMode="auto">
          <a:xfrm rot="-871556">
            <a:off x="3086100" y="4683125"/>
            <a:ext cx="5729288" cy="2108200"/>
            <a:chOff x="365898" y="4586615"/>
            <a:chExt cx="7161103" cy="2633663"/>
          </a:xfrm>
        </p:grpSpPr>
        <p:pic>
          <p:nvPicPr>
            <p:cNvPr id="35849" name="Picture 2"/>
            <p:cNvPicPr>
              <a:picLocks noChangeAspect="1" noChangeArrowheads="1"/>
            </p:cNvPicPr>
            <p:nvPr/>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5174326" y="4586615"/>
              <a:ext cx="2352675"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84450">
              <a:off x="365898" y="4691349"/>
              <a:ext cx="2009416" cy="218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86560">
              <a:off x="2904235" y="4730261"/>
              <a:ext cx="1741169" cy="219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1 2"/>
          <p:cNvSpPr/>
          <p:nvPr/>
        </p:nvSpPr>
        <p:spPr>
          <a:xfrm rot="744571">
            <a:off x="6037462" y="4219827"/>
            <a:ext cx="2995240" cy="2371424"/>
          </a:xfrm>
          <a:prstGeom prst="irregularSeal1">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GB" sz="1400" b="1" dirty="0"/>
              <a:t>By 2050 we need to reduce our carbon emissions by 80%</a:t>
            </a:r>
          </a:p>
        </p:txBody>
      </p:sp>
      <p:sp>
        <p:nvSpPr>
          <p:cNvPr id="36866" name="Rectangle 2"/>
          <p:cNvSpPr>
            <a:spLocks noChangeArrowheads="1"/>
          </p:cNvSpPr>
          <p:nvPr/>
        </p:nvSpPr>
        <p:spPr bwMode="auto">
          <a:xfrm>
            <a:off x="611188" y="1212850"/>
            <a:ext cx="814387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Font typeface="Wingdings 2" pitchFamily="18" charset="2"/>
              <a:buChar char=""/>
              <a:defRPr sz="2200">
                <a:solidFill>
                  <a:schemeClr val="bg1"/>
                </a:solidFill>
                <a:latin typeface="Trebuchet MS" pitchFamily="34" charset="0"/>
                <a:ea typeface="Geneva"/>
                <a:cs typeface="Geneva"/>
              </a:defRPr>
            </a:lvl1pPr>
            <a:lvl2pPr marL="742950" indent="-285750" eaLnBrk="0" hangingPunct="0">
              <a:spcBef>
                <a:spcPts val="600"/>
              </a:spcBef>
              <a:buFont typeface="Wingdings 2" pitchFamily="18" charset="2"/>
              <a:buChar char=""/>
              <a:defRPr sz="2000">
                <a:solidFill>
                  <a:schemeClr val="bg1"/>
                </a:solidFill>
                <a:latin typeface="Trebuchet MS" pitchFamily="34" charset="0"/>
                <a:ea typeface="Geneva"/>
                <a:cs typeface="Geneva"/>
              </a:defRPr>
            </a:lvl2pPr>
            <a:lvl3pPr marL="11430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3pPr>
            <a:lvl4pPr marL="16002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4pPr>
            <a:lvl5pPr marL="2057400" indent="-228600" eaLnBrk="0" hangingPunct="0">
              <a:spcBef>
                <a:spcPts val="600"/>
              </a:spcBef>
              <a:buFont typeface="Wingdings 2" pitchFamily="18" charset="2"/>
              <a:buChar char=""/>
              <a:defRPr>
                <a:solidFill>
                  <a:srgbClr val="07406C"/>
                </a:solidFill>
                <a:latin typeface="Trebuchet MS" pitchFamily="34" charset="0"/>
                <a:ea typeface="Geneva"/>
                <a:cs typeface="Geneva"/>
              </a:defRPr>
            </a:lvl5pPr>
            <a:lvl6pPr marL="25146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6pPr>
            <a:lvl7pPr marL="29718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7pPr>
            <a:lvl8pPr marL="34290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8pPr>
            <a:lvl9pPr marL="38862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9pPr>
          </a:lstStyle>
          <a:p>
            <a:pPr eaLnBrk="1" hangingPunct="1">
              <a:spcBef>
                <a:spcPct val="0"/>
              </a:spcBef>
              <a:buFontTx/>
              <a:buNone/>
              <a:defRPr/>
            </a:pPr>
            <a:r>
              <a:rPr lang="en-GB" altLang="en-US" sz="1800" dirty="0" smtClean="0">
                <a:solidFill>
                  <a:schemeClr val="tx1"/>
                </a:solidFill>
                <a:latin typeface="+mn-lt"/>
                <a:cs typeface="Arial" pitchFamily="34" charset="0"/>
              </a:rPr>
              <a:t>Since the start of the industrial revolution in the mid-eighteenth century, human activities have greatly increased the concentrations of greenhouse gases (GHG) in the atmosphere. </a:t>
            </a:r>
          </a:p>
        </p:txBody>
      </p:sp>
      <p:pic>
        <p:nvPicPr>
          <p:cNvPr id="36870" name="Picture 2"/>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rot="1878447">
            <a:off x="4022159" y="-369887"/>
            <a:ext cx="2084388"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7" name="Rectangle 3"/>
          <p:cNvSpPr>
            <a:spLocks noChangeArrowheads="1"/>
          </p:cNvSpPr>
          <p:nvPr/>
        </p:nvSpPr>
        <p:spPr bwMode="auto">
          <a:xfrm>
            <a:off x="474663" y="476250"/>
            <a:ext cx="828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Font typeface="Wingdings 2" pitchFamily="18" charset="2"/>
              <a:buChar char=""/>
              <a:defRPr sz="2200">
                <a:solidFill>
                  <a:schemeClr val="bg1"/>
                </a:solidFill>
                <a:latin typeface="Trebuchet MS" pitchFamily="34" charset="0"/>
                <a:ea typeface="Geneva"/>
                <a:cs typeface="Geneva"/>
              </a:defRPr>
            </a:lvl1pPr>
            <a:lvl2pPr marL="742950" indent="-285750" eaLnBrk="0" hangingPunct="0">
              <a:spcBef>
                <a:spcPts val="600"/>
              </a:spcBef>
              <a:buFont typeface="Wingdings 2" pitchFamily="18" charset="2"/>
              <a:buChar char=""/>
              <a:defRPr sz="2000">
                <a:solidFill>
                  <a:schemeClr val="bg1"/>
                </a:solidFill>
                <a:latin typeface="Trebuchet MS" pitchFamily="34" charset="0"/>
                <a:ea typeface="Geneva"/>
                <a:cs typeface="Geneva"/>
              </a:defRPr>
            </a:lvl2pPr>
            <a:lvl3pPr marL="11430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3pPr>
            <a:lvl4pPr marL="16002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4pPr>
            <a:lvl5pPr marL="2057400" indent="-228600" eaLnBrk="0" hangingPunct="0">
              <a:spcBef>
                <a:spcPts val="600"/>
              </a:spcBef>
              <a:buFont typeface="Wingdings 2" pitchFamily="18" charset="2"/>
              <a:buChar char=""/>
              <a:defRPr>
                <a:solidFill>
                  <a:srgbClr val="07406C"/>
                </a:solidFill>
                <a:latin typeface="Trebuchet MS" pitchFamily="34" charset="0"/>
                <a:ea typeface="Geneva"/>
                <a:cs typeface="Geneva"/>
              </a:defRPr>
            </a:lvl5pPr>
            <a:lvl6pPr marL="25146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6pPr>
            <a:lvl7pPr marL="29718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7pPr>
            <a:lvl8pPr marL="34290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8pPr>
            <a:lvl9pPr marL="38862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9pPr>
          </a:lstStyle>
          <a:p>
            <a:pPr eaLnBrk="1" hangingPunct="1">
              <a:spcBef>
                <a:spcPct val="0"/>
              </a:spcBef>
              <a:buFontTx/>
              <a:buNone/>
              <a:defRPr/>
            </a:pPr>
            <a:r>
              <a:rPr lang="en-GB" altLang="en-US" sz="2800" b="1" dirty="0" smtClean="0">
                <a:solidFill>
                  <a:schemeClr val="tx1"/>
                </a:solidFill>
                <a:latin typeface="+mj-lt"/>
                <a:cs typeface="Arial" pitchFamily="34" charset="0"/>
              </a:rPr>
              <a:t>The need for </a:t>
            </a:r>
            <a:r>
              <a:rPr lang="en-GB" altLang="en-US" sz="2800" b="1" dirty="0" smtClean="0">
                <a:solidFill>
                  <a:schemeClr val="tx1"/>
                </a:solidFill>
                <a:latin typeface="+mj-lt"/>
                <a:cs typeface="Arial" pitchFamily="34" charset="0"/>
              </a:rPr>
              <a:t>change</a:t>
            </a:r>
            <a:endParaRPr lang="en-GB" altLang="en-US" sz="2800" b="1" dirty="0" smtClean="0">
              <a:solidFill>
                <a:schemeClr val="tx1"/>
              </a:solidFill>
              <a:latin typeface="+mj-lt"/>
              <a:cs typeface="Arial" pitchFamily="34" charset="0"/>
            </a:endParaRPr>
          </a:p>
        </p:txBody>
      </p:sp>
      <p:pic>
        <p:nvPicPr>
          <p:cNvPr id="3687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63" y="3644900"/>
            <a:ext cx="3841750" cy="282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6"/>
          <p:cNvSpPr>
            <a:spLocks noChangeArrowheads="1"/>
          </p:cNvSpPr>
          <p:nvPr/>
        </p:nvSpPr>
        <p:spPr bwMode="auto">
          <a:xfrm>
            <a:off x="3924300" y="3679825"/>
            <a:ext cx="458946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Font typeface="Wingdings 2" pitchFamily="18" charset="2"/>
              <a:buChar char=""/>
              <a:defRPr sz="2200">
                <a:solidFill>
                  <a:schemeClr val="bg1"/>
                </a:solidFill>
                <a:latin typeface="Trebuchet MS" pitchFamily="34" charset="0"/>
                <a:ea typeface="Geneva"/>
                <a:cs typeface="Geneva"/>
              </a:defRPr>
            </a:lvl1pPr>
            <a:lvl2pPr marL="742950" indent="-285750" eaLnBrk="0" hangingPunct="0">
              <a:spcBef>
                <a:spcPts val="600"/>
              </a:spcBef>
              <a:buFont typeface="Wingdings 2" pitchFamily="18" charset="2"/>
              <a:buChar char=""/>
              <a:defRPr sz="2000">
                <a:solidFill>
                  <a:schemeClr val="bg1"/>
                </a:solidFill>
                <a:latin typeface="Trebuchet MS" pitchFamily="34" charset="0"/>
                <a:ea typeface="Geneva"/>
                <a:cs typeface="Geneva"/>
              </a:defRPr>
            </a:lvl2pPr>
            <a:lvl3pPr marL="11430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3pPr>
            <a:lvl4pPr marL="16002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4pPr>
            <a:lvl5pPr marL="2057400" indent="-228600" eaLnBrk="0" hangingPunct="0">
              <a:spcBef>
                <a:spcPts val="600"/>
              </a:spcBef>
              <a:buFont typeface="Wingdings 2" pitchFamily="18" charset="2"/>
              <a:buChar char=""/>
              <a:defRPr>
                <a:solidFill>
                  <a:srgbClr val="07406C"/>
                </a:solidFill>
                <a:latin typeface="Trebuchet MS" pitchFamily="34" charset="0"/>
                <a:ea typeface="Geneva"/>
                <a:cs typeface="Geneva"/>
              </a:defRPr>
            </a:lvl5pPr>
            <a:lvl6pPr marL="25146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6pPr>
            <a:lvl7pPr marL="29718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7pPr>
            <a:lvl8pPr marL="34290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8pPr>
            <a:lvl9pPr marL="38862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9pPr>
          </a:lstStyle>
          <a:p>
            <a:pPr eaLnBrk="1" hangingPunct="1">
              <a:spcBef>
                <a:spcPct val="0"/>
              </a:spcBef>
              <a:buFontTx/>
              <a:buNone/>
              <a:defRPr/>
            </a:pPr>
            <a:r>
              <a:rPr lang="en-GB" altLang="en-US" sz="1800" dirty="0" smtClean="0">
                <a:solidFill>
                  <a:schemeClr val="tx1"/>
                </a:solidFill>
                <a:latin typeface="+mn-lt"/>
                <a:cs typeface="Arial" pitchFamily="34" charset="0"/>
              </a:rPr>
              <a:t>Increases of two degrees or more will bring major challenges for public wellbeing and the economy, and the risk of dangerous and </a:t>
            </a:r>
          </a:p>
          <a:p>
            <a:pPr eaLnBrk="1" hangingPunct="1">
              <a:spcBef>
                <a:spcPct val="0"/>
              </a:spcBef>
              <a:buFontTx/>
              <a:buNone/>
              <a:defRPr/>
            </a:pPr>
            <a:r>
              <a:rPr lang="en-GB" altLang="en-US" sz="1800" dirty="0" smtClean="0">
                <a:solidFill>
                  <a:schemeClr val="tx1"/>
                </a:solidFill>
                <a:latin typeface="+mn-lt"/>
                <a:cs typeface="Arial" pitchFamily="34" charset="0"/>
              </a:rPr>
              <a:t>irreversible </a:t>
            </a:r>
          </a:p>
          <a:p>
            <a:pPr eaLnBrk="1" hangingPunct="1">
              <a:spcBef>
                <a:spcPct val="0"/>
              </a:spcBef>
              <a:buFontTx/>
              <a:buNone/>
              <a:defRPr/>
            </a:pPr>
            <a:r>
              <a:rPr lang="en-GB" altLang="en-US" sz="1800" dirty="0" smtClean="0">
                <a:solidFill>
                  <a:schemeClr val="tx1"/>
                </a:solidFill>
                <a:latin typeface="+mn-lt"/>
                <a:cs typeface="Arial" pitchFamily="34" charset="0"/>
              </a:rPr>
              <a:t>impacts.</a:t>
            </a:r>
          </a:p>
        </p:txBody>
      </p:sp>
      <p:sp>
        <p:nvSpPr>
          <p:cNvPr id="36871" name="Rectangle 7"/>
          <p:cNvSpPr>
            <a:spLocks noChangeArrowheads="1"/>
          </p:cNvSpPr>
          <p:nvPr/>
        </p:nvSpPr>
        <p:spPr bwMode="auto">
          <a:xfrm>
            <a:off x="611188" y="2300288"/>
            <a:ext cx="7777162" cy="1200150"/>
          </a:xfrm>
          <a:prstGeom prst="rect">
            <a:avLst/>
          </a:prstGeom>
          <a:ln w="12700">
            <a:prstDash val="sysDot"/>
          </a:ln>
          <a:extLst/>
        </p:spPr>
        <p:style>
          <a:lnRef idx="3">
            <a:schemeClr val="lt1"/>
          </a:lnRef>
          <a:fillRef idx="1">
            <a:schemeClr val="accent1"/>
          </a:fillRef>
          <a:effectRef idx="1">
            <a:schemeClr val="accent1"/>
          </a:effectRef>
          <a:fontRef idx="minor">
            <a:schemeClr val="lt1"/>
          </a:fontRef>
        </p:style>
        <p:txBody>
          <a:bodyPr>
            <a:spAutoFit/>
          </a:bodyPr>
          <a:lstStyle>
            <a:lvl1pPr eaLnBrk="0" hangingPunct="0">
              <a:spcBef>
                <a:spcPts val="2000"/>
              </a:spcBef>
              <a:buFont typeface="Wingdings 2" pitchFamily="18" charset="2"/>
              <a:buChar char=""/>
              <a:defRPr sz="2200">
                <a:solidFill>
                  <a:schemeClr val="bg1"/>
                </a:solidFill>
                <a:latin typeface="Trebuchet MS" pitchFamily="34" charset="0"/>
                <a:ea typeface="Geneva"/>
                <a:cs typeface="Geneva"/>
              </a:defRPr>
            </a:lvl1pPr>
            <a:lvl2pPr marL="742950" indent="-285750" eaLnBrk="0" hangingPunct="0">
              <a:spcBef>
                <a:spcPts val="600"/>
              </a:spcBef>
              <a:buFont typeface="Wingdings 2" pitchFamily="18" charset="2"/>
              <a:buChar char=""/>
              <a:defRPr sz="2000">
                <a:solidFill>
                  <a:schemeClr val="bg1"/>
                </a:solidFill>
                <a:latin typeface="Trebuchet MS" pitchFamily="34" charset="0"/>
                <a:ea typeface="Geneva"/>
                <a:cs typeface="Geneva"/>
              </a:defRPr>
            </a:lvl2pPr>
            <a:lvl3pPr marL="11430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3pPr>
            <a:lvl4pPr marL="16002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4pPr>
            <a:lvl5pPr marL="2057400" indent="-228600" eaLnBrk="0" hangingPunct="0">
              <a:spcBef>
                <a:spcPts val="600"/>
              </a:spcBef>
              <a:buFont typeface="Wingdings 2" pitchFamily="18" charset="2"/>
              <a:buChar char=""/>
              <a:defRPr>
                <a:solidFill>
                  <a:srgbClr val="07406C"/>
                </a:solidFill>
                <a:latin typeface="Trebuchet MS" pitchFamily="34" charset="0"/>
                <a:ea typeface="Geneva"/>
                <a:cs typeface="Geneva"/>
              </a:defRPr>
            </a:lvl5pPr>
            <a:lvl6pPr marL="25146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6pPr>
            <a:lvl7pPr marL="29718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7pPr>
            <a:lvl8pPr marL="34290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8pPr>
            <a:lvl9pPr marL="38862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9pPr>
          </a:lstStyle>
          <a:p>
            <a:pPr eaLnBrk="1" hangingPunct="1">
              <a:spcBef>
                <a:spcPct val="0"/>
              </a:spcBef>
              <a:buFontTx/>
              <a:buNone/>
              <a:defRPr/>
            </a:pPr>
            <a:r>
              <a:rPr lang="en-GB" altLang="en-US" sz="1800" dirty="0" smtClean="0">
                <a:solidFill>
                  <a:schemeClr val="bg1">
                    <a:lumMod val="95000"/>
                  </a:schemeClr>
                </a:solidFill>
                <a:latin typeface="+mn-lt"/>
                <a:cs typeface="Arial" pitchFamily="34" charset="0"/>
              </a:rPr>
              <a:t>If global greenhouse gas emissions </a:t>
            </a:r>
            <a:r>
              <a:rPr lang="en-GB" altLang="en-US" sz="1800" b="1" dirty="0" smtClean="0">
                <a:solidFill>
                  <a:schemeClr val="bg1">
                    <a:lumMod val="95000"/>
                  </a:schemeClr>
                </a:solidFill>
                <a:latin typeface="+mn-lt"/>
                <a:cs typeface="Arial" pitchFamily="34" charset="0"/>
              </a:rPr>
              <a:t>continue to increase at their current rate</a:t>
            </a:r>
            <a:r>
              <a:rPr lang="en-GB" altLang="en-US" sz="1800" dirty="0" smtClean="0">
                <a:solidFill>
                  <a:schemeClr val="bg1">
                    <a:lumMod val="95000"/>
                  </a:schemeClr>
                </a:solidFill>
                <a:latin typeface="+mn-lt"/>
                <a:cs typeface="Arial" pitchFamily="34" charset="0"/>
              </a:rPr>
              <a:t>, average temperatures are expected to rise by more than two degrees above preindustrial levels by around the middle of this century, and by four degrees by the end of this century.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71"/>
                                        </p:tgtEl>
                                        <p:attrNameLst>
                                          <p:attrName>style.visibility</p:attrName>
                                        </p:attrNameLst>
                                      </p:cBhvr>
                                      <p:to>
                                        <p:strVal val="visible"/>
                                      </p:to>
                                    </p:set>
                                    <p:animEffect transition="in" filter="fade">
                                      <p:cBhvr>
                                        <p:cTn id="12" dur="500"/>
                                        <p:tgtEl>
                                          <p:spTgt spid="368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37"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2" grpId="0"/>
      <p:bldP spid="368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
          <p:cNvSpPr>
            <a:spLocks noChangeArrowheads="1"/>
          </p:cNvSpPr>
          <p:nvPr/>
        </p:nvSpPr>
        <p:spPr bwMode="auto">
          <a:xfrm>
            <a:off x="395288" y="404813"/>
            <a:ext cx="7131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cs typeface="Arial" pitchFamily="34" charset="0"/>
              </a:defRPr>
            </a:lvl1pPr>
            <a:lvl2pPr marL="742950" indent="-285750" eaLnBrk="0" hangingPunct="0">
              <a:defRPr sz="2400">
                <a:solidFill>
                  <a:schemeClr val="tx1"/>
                </a:solidFill>
                <a:latin typeface="Verdana" pitchFamily="34" charset="0"/>
                <a:cs typeface="Arial" pitchFamily="34" charset="0"/>
              </a:defRPr>
            </a:lvl2pPr>
            <a:lvl3pPr marL="1143000" indent="-228600" eaLnBrk="0" hangingPunct="0">
              <a:defRPr sz="2400">
                <a:solidFill>
                  <a:schemeClr val="tx1"/>
                </a:solidFill>
                <a:latin typeface="Verdana" pitchFamily="34" charset="0"/>
                <a:cs typeface="Arial" pitchFamily="34" charset="0"/>
              </a:defRPr>
            </a:lvl3pPr>
            <a:lvl4pPr marL="1600200" indent="-228600" eaLnBrk="0" hangingPunct="0">
              <a:defRPr sz="2400">
                <a:solidFill>
                  <a:schemeClr val="tx1"/>
                </a:solidFill>
                <a:latin typeface="Verdana" pitchFamily="34" charset="0"/>
                <a:cs typeface="Arial" pitchFamily="34" charset="0"/>
              </a:defRPr>
            </a:lvl4pPr>
            <a:lvl5pPr marL="2057400" indent="-228600" eaLnBrk="0" hangingPunct="0">
              <a:defRPr sz="24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Verdana" pitchFamily="34" charset="0"/>
                <a:cs typeface="Arial" pitchFamily="34" charset="0"/>
              </a:defRPr>
            </a:lvl9pPr>
          </a:lstStyle>
          <a:p>
            <a:pPr eaLnBrk="1" hangingPunct="1">
              <a:defRPr/>
            </a:pPr>
            <a:r>
              <a:rPr lang="en-GB" altLang="en-US" b="1" dirty="0" smtClean="0">
                <a:solidFill>
                  <a:srgbClr val="0A2F58"/>
                </a:solidFill>
                <a:latin typeface="+mj-lt"/>
              </a:rPr>
              <a:t>All roads lead to 2050</a:t>
            </a:r>
          </a:p>
        </p:txBody>
      </p:sp>
      <p:sp>
        <p:nvSpPr>
          <p:cNvPr id="43012" name="Rectangle 2"/>
          <p:cNvSpPr>
            <a:spLocks noChangeArrowheads="1"/>
          </p:cNvSpPr>
          <p:nvPr/>
        </p:nvSpPr>
        <p:spPr bwMode="auto">
          <a:xfrm>
            <a:off x="395288" y="954088"/>
            <a:ext cx="82883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cs typeface="Arial" pitchFamily="34" charset="0"/>
              </a:defRPr>
            </a:lvl1pPr>
            <a:lvl2pPr marL="742950" indent="-285750" eaLnBrk="0" hangingPunct="0">
              <a:defRPr sz="2400">
                <a:solidFill>
                  <a:schemeClr val="tx1"/>
                </a:solidFill>
                <a:latin typeface="Verdana" pitchFamily="34" charset="0"/>
                <a:cs typeface="Arial" pitchFamily="34" charset="0"/>
              </a:defRPr>
            </a:lvl2pPr>
            <a:lvl3pPr marL="1143000" indent="-228600" eaLnBrk="0" hangingPunct="0">
              <a:defRPr sz="2400">
                <a:solidFill>
                  <a:schemeClr val="tx1"/>
                </a:solidFill>
                <a:latin typeface="Verdana" pitchFamily="34" charset="0"/>
                <a:cs typeface="Arial" pitchFamily="34" charset="0"/>
              </a:defRPr>
            </a:lvl3pPr>
            <a:lvl4pPr marL="1600200" indent="-228600" eaLnBrk="0" hangingPunct="0">
              <a:defRPr sz="2400">
                <a:solidFill>
                  <a:schemeClr val="tx1"/>
                </a:solidFill>
                <a:latin typeface="Verdana" pitchFamily="34" charset="0"/>
                <a:cs typeface="Arial" pitchFamily="34" charset="0"/>
              </a:defRPr>
            </a:lvl4pPr>
            <a:lvl5pPr marL="2057400" indent="-228600" eaLnBrk="0" hangingPunct="0">
              <a:defRPr sz="24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Verdana" pitchFamily="34" charset="0"/>
                <a:cs typeface="Arial" pitchFamily="34" charset="0"/>
              </a:defRPr>
            </a:lvl9pPr>
          </a:lstStyle>
          <a:p>
            <a:pPr eaLnBrk="1" hangingPunct="1">
              <a:defRPr/>
            </a:pPr>
            <a:r>
              <a:rPr lang="en-GB" altLang="en-US" sz="1600" dirty="0" smtClean="0">
                <a:latin typeface="+mn-lt"/>
              </a:rPr>
              <a:t>In February 2015 the Carbon Trust published a high &amp; low risk pathway to achieving the 80% reduction of carbon. The narrative to the infographic explains, “the international agreement made in Paris in December at least shows that the world wants to get to a place where global warming does not exceed 2 degrees. </a:t>
            </a:r>
            <a:endParaRPr lang="en-GB" altLang="en-US" sz="1600" i="1" dirty="0" smtClean="0">
              <a:latin typeface="+mn-lt"/>
            </a:endParaRPr>
          </a:p>
        </p:txBody>
      </p:sp>
      <p:pic>
        <p:nvPicPr>
          <p:cNvPr id="43013" name="Picture 5"/>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723548">
            <a:off x="6777038" y="4411663"/>
            <a:ext cx="2835275"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4" name="Rectangle 3"/>
          <p:cNvSpPr>
            <a:spLocks noChangeArrowheads="1"/>
          </p:cNvSpPr>
          <p:nvPr/>
        </p:nvSpPr>
        <p:spPr bwMode="auto">
          <a:xfrm>
            <a:off x="6011863" y="1844675"/>
            <a:ext cx="26638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cs typeface="Arial" pitchFamily="34" charset="0"/>
              </a:defRPr>
            </a:lvl1pPr>
            <a:lvl2pPr marL="742950" indent="-285750" eaLnBrk="0" hangingPunct="0">
              <a:defRPr sz="2400">
                <a:solidFill>
                  <a:schemeClr val="tx1"/>
                </a:solidFill>
                <a:latin typeface="Verdana" pitchFamily="34" charset="0"/>
                <a:cs typeface="Arial" pitchFamily="34" charset="0"/>
              </a:defRPr>
            </a:lvl2pPr>
            <a:lvl3pPr marL="1143000" indent="-228600" eaLnBrk="0" hangingPunct="0">
              <a:defRPr sz="2400">
                <a:solidFill>
                  <a:schemeClr val="tx1"/>
                </a:solidFill>
                <a:latin typeface="Verdana" pitchFamily="34" charset="0"/>
                <a:cs typeface="Arial" pitchFamily="34" charset="0"/>
              </a:defRPr>
            </a:lvl3pPr>
            <a:lvl4pPr marL="1600200" indent="-228600" eaLnBrk="0" hangingPunct="0">
              <a:defRPr sz="2400">
                <a:solidFill>
                  <a:schemeClr val="tx1"/>
                </a:solidFill>
                <a:latin typeface="Verdana" pitchFamily="34" charset="0"/>
                <a:cs typeface="Arial" pitchFamily="34" charset="0"/>
              </a:defRPr>
            </a:lvl4pPr>
            <a:lvl5pPr marL="2057400" indent="-228600" eaLnBrk="0" hangingPunct="0">
              <a:defRPr sz="24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Verdana" pitchFamily="34" charset="0"/>
                <a:cs typeface="Arial" pitchFamily="34" charset="0"/>
              </a:defRPr>
            </a:lvl9pPr>
          </a:lstStyle>
          <a:p>
            <a:pPr eaLnBrk="1" hangingPunct="1">
              <a:defRPr/>
            </a:pPr>
            <a:r>
              <a:rPr lang="en-GB" altLang="en-US" sz="1600" dirty="0" smtClean="0">
                <a:solidFill>
                  <a:srgbClr val="0A2F58"/>
                </a:solidFill>
                <a:latin typeface="+mn-lt"/>
              </a:rPr>
              <a:t>If the conditions are right there is even the possibility that we will go further and aim to get to no more than 1.5 degrees …. Now that the end destination is becoming clearer, forward looking companies are trying to find roadmaps that can help them get where they need to go. Unfortunately this is not going to be an easy road to travel. And some routes are more perilous than others.”</a:t>
            </a:r>
            <a:endParaRPr lang="en-GB" altLang="en-US" sz="1600" b="1" i="1" dirty="0" smtClean="0">
              <a:solidFill>
                <a:srgbClr val="0A2F58"/>
              </a:solidFill>
              <a:latin typeface="+mn-lt"/>
            </a:endParaRPr>
          </a:p>
        </p:txBody>
      </p:sp>
      <p:grpSp>
        <p:nvGrpSpPr>
          <p:cNvPr id="2" name="Group 1"/>
          <p:cNvGrpSpPr>
            <a:grpSpLocks/>
          </p:cNvGrpSpPr>
          <p:nvPr/>
        </p:nvGrpSpPr>
        <p:grpSpPr bwMode="auto">
          <a:xfrm>
            <a:off x="395288" y="2133600"/>
            <a:ext cx="5818187" cy="4319588"/>
            <a:chOff x="395288" y="2133600"/>
            <a:chExt cx="5818187" cy="4319588"/>
          </a:xfrm>
        </p:grpSpPr>
        <p:pic>
          <p:nvPicPr>
            <p:cNvPr id="37895"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2202" t="20702" r="1509" b="5768"/>
            <a:stretch>
              <a:fillRect/>
            </a:stretch>
          </p:blipFill>
          <p:spPr bwMode="auto">
            <a:xfrm>
              <a:off x="498202" y="2133600"/>
              <a:ext cx="5441950" cy="38957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7896" name="Rectangle 1"/>
            <p:cNvSpPr>
              <a:spLocks noChangeArrowheads="1"/>
            </p:cNvSpPr>
            <p:nvPr/>
          </p:nvSpPr>
          <p:spPr bwMode="auto">
            <a:xfrm>
              <a:off x="395288" y="6115050"/>
              <a:ext cx="5818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Font typeface="Wingdings 2" pitchFamily="18" charset="2"/>
                <a:buChar char=""/>
                <a:defRPr sz="2200">
                  <a:solidFill>
                    <a:schemeClr val="bg1"/>
                  </a:solidFill>
                  <a:latin typeface="Trebuchet MS" pitchFamily="34" charset="0"/>
                  <a:ea typeface="Geneva"/>
                  <a:cs typeface="Geneva"/>
                </a:defRPr>
              </a:lvl1pPr>
              <a:lvl2pPr marL="742950" indent="-285750" eaLnBrk="0" hangingPunct="0">
                <a:spcBef>
                  <a:spcPts val="600"/>
                </a:spcBef>
                <a:buFont typeface="Wingdings 2" pitchFamily="18" charset="2"/>
                <a:buChar char=""/>
                <a:defRPr sz="2000">
                  <a:solidFill>
                    <a:schemeClr val="bg1"/>
                  </a:solidFill>
                  <a:latin typeface="Trebuchet MS" pitchFamily="34" charset="0"/>
                  <a:ea typeface="Geneva"/>
                  <a:cs typeface="Geneva"/>
                </a:defRPr>
              </a:lvl2pPr>
              <a:lvl3pPr marL="11430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3pPr>
              <a:lvl4pPr marL="16002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4pPr>
              <a:lvl5pPr marL="2057400" indent="-228600" eaLnBrk="0" hangingPunct="0">
                <a:spcBef>
                  <a:spcPts val="600"/>
                </a:spcBef>
                <a:buFont typeface="Wingdings 2" pitchFamily="18" charset="2"/>
                <a:buChar char=""/>
                <a:defRPr>
                  <a:solidFill>
                    <a:srgbClr val="07406C"/>
                  </a:solidFill>
                  <a:latin typeface="Trebuchet MS" pitchFamily="34" charset="0"/>
                  <a:ea typeface="Geneva"/>
                  <a:cs typeface="Geneva"/>
                </a:defRPr>
              </a:lvl5pPr>
              <a:lvl6pPr marL="25146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6pPr>
              <a:lvl7pPr marL="29718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7pPr>
              <a:lvl8pPr marL="34290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8pPr>
              <a:lvl9pPr marL="38862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9pPr>
            </a:lstStyle>
            <a:p>
              <a:pPr eaLnBrk="1" hangingPunct="1">
                <a:spcBef>
                  <a:spcPct val="0"/>
                </a:spcBef>
                <a:buFontTx/>
                <a:buNone/>
              </a:pPr>
              <a:r>
                <a:rPr lang="en-GB" altLang="en-US" sz="1600" b="1" i="1">
                  <a:solidFill>
                    <a:srgbClr val="0A2F58"/>
                  </a:solidFill>
                  <a:cs typeface="Arial" pitchFamily="34" charset="0"/>
                </a:rPr>
                <a:t>(Click on the graphic for the report and infographic)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468313" y="438150"/>
            <a:ext cx="8280400" cy="6015038"/>
            <a:chOff x="468313" y="438150"/>
            <a:chExt cx="8280400" cy="6015038"/>
          </a:xfrm>
        </p:grpSpPr>
        <p:pic>
          <p:nvPicPr>
            <p:cNvPr id="38915" name="Picture 2">
              <a:hlinkClick r:id="rId2" highlightClick="1"/>
              <a:hlinkHover r:id="" action="ppaction://noaction" highlightClick="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773238"/>
              <a:ext cx="7997825"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39" name="Rectangle 1"/>
            <p:cNvSpPr>
              <a:spLocks noChangeArrowheads="1"/>
            </p:cNvSpPr>
            <p:nvPr/>
          </p:nvSpPr>
          <p:spPr bwMode="auto">
            <a:xfrm>
              <a:off x="468313" y="438150"/>
              <a:ext cx="77930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Font typeface="Wingdings 2" pitchFamily="18" charset="2"/>
                <a:buChar char=""/>
                <a:defRPr sz="2200">
                  <a:solidFill>
                    <a:schemeClr val="bg1"/>
                  </a:solidFill>
                  <a:latin typeface="Trebuchet MS" pitchFamily="34" charset="0"/>
                  <a:ea typeface="Geneva"/>
                  <a:cs typeface="Geneva"/>
                </a:defRPr>
              </a:lvl1pPr>
              <a:lvl2pPr marL="742950" indent="-285750" eaLnBrk="0" hangingPunct="0">
                <a:spcBef>
                  <a:spcPts val="600"/>
                </a:spcBef>
                <a:buFont typeface="Wingdings 2" pitchFamily="18" charset="2"/>
                <a:buChar char=""/>
                <a:defRPr sz="2000">
                  <a:solidFill>
                    <a:schemeClr val="bg1"/>
                  </a:solidFill>
                  <a:latin typeface="Trebuchet MS" pitchFamily="34" charset="0"/>
                  <a:ea typeface="Geneva"/>
                  <a:cs typeface="Geneva"/>
                </a:defRPr>
              </a:lvl2pPr>
              <a:lvl3pPr marL="11430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3pPr>
              <a:lvl4pPr marL="16002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4pPr>
              <a:lvl5pPr marL="2057400" indent="-228600" eaLnBrk="0" hangingPunct="0">
                <a:spcBef>
                  <a:spcPts val="600"/>
                </a:spcBef>
                <a:buFont typeface="Wingdings 2" pitchFamily="18" charset="2"/>
                <a:buChar char=""/>
                <a:defRPr>
                  <a:solidFill>
                    <a:srgbClr val="07406C"/>
                  </a:solidFill>
                  <a:latin typeface="Trebuchet MS" pitchFamily="34" charset="0"/>
                  <a:ea typeface="Geneva"/>
                  <a:cs typeface="Geneva"/>
                </a:defRPr>
              </a:lvl5pPr>
              <a:lvl6pPr marL="25146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6pPr>
              <a:lvl7pPr marL="29718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7pPr>
              <a:lvl8pPr marL="34290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8pPr>
              <a:lvl9pPr marL="38862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9pPr>
            </a:lstStyle>
            <a:p>
              <a:pPr eaLnBrk="1" hangingPunct="1">
                <a:spcBef>
                  <a:spcPct val="0"/>
                </a:spcBef>
                <a:buFontTx/>
                <a:buNone/>
                <a:defRPr/>
              </a:pPr>
              <a:r>
                <a:rPr lang="en-GB" altLang="en-US" sz="2400" b="1" dirty="0" smtClean="0">
                  <a:solidFill>
                    <a:schemeClr val="tx1"/>
                  </a:solidFill>
                  <a:latin typeface="+mj-lt"/>
                  <a:cs typeface="Arial" pitchFamily="34" charset="0"/>
                </a:rPr>
                <a:t>UK regional climate change risks associated with global warming</a:t>
              </a:r>
              <a:endParaRPr lang="en-GB" altLang="en-US" sz="1400" i="1" dirty="0" smtClean="0">
                <a:solidFill>
                  <a:schemeClr val="tx1"/>
                </a:solidFill>
                <a:latin typeface="+mj-lt"/>
                <a:cs typeface="Arial" pitchFamily="34" charset="0"/>
              </a:endParaRPr>
            </a:p>
          </p:txBody>
        </p:sp>
        <p:sp>
          <p:nvSpPr>
            <p:cNvPr id="39940" name="TextBox 3"/>
            <p:cNvSpPr txBox="1">
              <a:spLocks noChangeArrowheads="1"/>
            </p:cNvSpPr>
            <p:nvPr/>
          </p:nvSpPr>
          <p:spPr bwMode="auto">
            <a:xfrm>
              <a:off x="701675" y="1412875"/>
              <a:ext cx="7758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Font typeface="Wingdings 2" pitchFamily="18" charset="2"/>
                <a:buChar char=""/>
                <a:defRPr sz="2200">
                  <a:solidFill>
                    <a:schemeClr val="bg1"/>
                  </a:solidFill>
                  <a:latin typeface="Trebuchet MS" pitchFamily="34" charset="0"/>
                  <a:ea typeface="Geneva"/>
                  <a:cs typeface="Geneva"/>
                </a:defRPr>
              </a:lvl1pPr>
              <a:lvl2pPr marL="742950" indent="-285750" eaLnBrk="0" hangingPunct="0">
                <a:spcBef>
                  <a:spcPts val="600"/>
                </a:spcBef>
                <a:buFont typeface="Wingdings 2" pitchFamily="18" charset="2"/>
                <a:buChar char=""/>
                <a:defRPr sz="2000">
                  <a:solidFill>
                    <a:schemeClr val="bg1"/>
                  </a:solidFill>
                  <a:latin typeface="Trebuchet MS" pitchFamily="34" charset="0"/>
                  <a:ea typeface="Geneva"/>
                  <a:cs typeface="Geneva"/>
                </a:defRPr>
              </a:lvl2pPr>
              <a:lvl3pPr marL="11430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3pPr>
              <a:lvl4pPr marL="16002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4pPr>
              <a:lvl5pPr marL="2057400" indent="-228600" eaLnBrk="0" hangingPunct="0">
                <a:spcBef>
                  <a:spcPts val="600"/>
                </a:spcBef>
                <a:buFont typeface="Wingdings 2" pitchFamily="18" charset="2"/>
                <a:buChar char=""/>
                <a:defRPr>
                  <a:solidFill>
                    <a:srgbClr val="07406C"/>
                  </a:solidFill>
                  <a:latin typeface="Trebuchet MS" pitchFamily="34" charset="0"/>
                  <a:ea typeface="Geneva"/>
                  <a:cs typeface="Geneva"/>
                </a:defRPr>
              </a:lvl5pPr>
              <a:lvl6pPr marL="25146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6pPr>
              <a:lvl7pPr marL="29718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7pPr>
              <a:lvl8pPr marL="34290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8pPr>
              <a:lvl9pPr marL="38862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9pPr>
            </a:lstStyle>
            <a:p>
              <a:pPr eaLnBrk="1" hangingPunct="1">
                <a:spcBef>
                  <a:spcPct val="0"/>
                </a:spcBef>
                <a:buFontTx/>
                <a:buNone/>
                <a:defRPr/>
              </a:pPr>
              <a:r>
                <a:rPr lang="en-GB" altLang="en-US" sz="1400" i="1" dirty="0" smtClean="0">
                  <a:solidFill>
                    <a:schemeClr val="tx1"/>
                  </a:solidFill>
                  <a:latin typeface="+mn-lt"/>
                  <a:cs typeface="Arial" pitchFamily="34" charset="0"/>
                </a:rPr>
                <a:t>Key: Most significant climate change effect/Key consequences and receptors. </a:t>
              </a:r>
            </a:p>
          </p:txBody>
        </p:sp>
        <p:sp>
          <p:nvSpPr>
            <p:cNvPr id="2" name="Rectangle 1"/>
            <p:cNvSpPr/>
            <p:nvPr/>
          </p:nvSpPr>
          <p:spPr>
            <a:xfrm>
              <a:off x="468313" y="6145213"/>
              <a:ext cx="8280400" cy="307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GB" sz="1400" dirty="0"/>
                <a:t>(Defra, UK Climate Change Risk Assessment 2012 - click on the chart for the original report)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2)">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1963" y="981075"/>
            <a:ext cx="3822700" cy="206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GB" sz="1600" b="1" dirty="0"/>
              <a:t>Carbon dioxide (CO2): </a:t>
            </a:r>
            <a:r>
              <a:rPr lang="en-GB" sz="1600" dirty="0"/>
              <a:t>Burning of fossil fuels, biomass, some industrial processes and transport emissions. Land use changes such as large scale deforestation for example, accounts for up to one third of total anthropogenic</a:t>
            </a:r>
          </a:p>
          <a:p>
            <a:pPr>
              <a:defRPr/>
            </a:pPr>
            <a:r>
              <a:rPr lang="en-GB" sz="1600" dirty="0"/>
              <a:t>CO2 emissions </a:t>
            </a:r>
          </a:p>
        </p:txBody>
      </p:sp>
      <p:sp>
        <p:nvSpPr>
          <p:cNvPr id="4" name="Rectangle 3"/>
          <p:cNvSpPr/>
          <p:nvPr/>
        </p:nvSpPr>
        <p:spPr>
          <a:xfrm>
            <a:off x="3787775" y="2405063"/>
            <a:ext cx="4887913" cy="157003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defRPr/>
            </a:pPr>
            <a:r>
              <a:rPr lang="en-GB" sz="1600" b="1" dirty="0"/>
              <a:t>Methane (CH4): </a:t>
            </a:r>
            <a:r>
              <a:rPr lang="en-GB" sz="1600" dirty="0"/>
              <a:t>In broad terms methane emissions come from landfill sites, industrial emissions from an </a:t>
            </a:r>
            <a:r>
              <a:rPr lang="en-GB" sz="1600" dirty="0" smtClean="0"/>
              <a:t>ageing </a:t>
            </a:r>
            <a:r>
              <a:rPr lang="en-GB" sz="1600" dirty="0"/>
              <a:t>oil and gas industry. </a:t>
            </a:r>
            <a:r>
              <a:rPr lang="en-GB" sz="1600" dirty="0"/>
              <a:t>Livestock is responsible for 18% of the world’s greenhouse gas emissions including effects of deforestation in order to create grazing land. </a:t>
            </a:r>
          </a:p>
        </p:txBody>
      </p:sp>
      <p:grpSp>
        <p:nvGrpSpPr>
          <p:cNvPr id="2" name="Group 1"/>
          <p:cNvGrpSpPr>
            <a:grpSpLocks/>
          </p:cNvGrpSpPr>
          <p:nvPr/>
        </p:nvGrpSpPr>
        <p:grpSpPr bwMode="auto">
          <a:xfrm>
            <a:off x="474663" y="476250"/>
            <a:ext cx="8777287" cy="6715125"/>
            <a:chOff x="474663" y="476250"/>
            <a:chExt cx="8777287" cy="6715125"/>
          </a:xfrm>
        </p:grpSpPr>
        <p:pic>
          <p:nvPicPr>
            <p:cNvPr id="39946" name="Picture 2"/>
            <p:cNvPicPr>
              <a:picLocks noChangeAspect="1" noChangeArrowheads="1"/>
            </p:cNvPicPr>
            <p:nvPr/>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6935788" y="4581525"/>
              <a:ext cx="2316162"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7" name="Rectangle 3"/>
            <p:cNvSpPr>
              <a:spLocks noChangeArrowheads="1"/>
            </p:cNvSpPr>
            <p:nvPr/>
          </p:nvSpPr>
          <p:spPr bwMode="auto">
            <a:xfrm>
              <a:off x="474663" y="476250"/>
              <a:ext cx="828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Font typeface="Wingdings 2" pitchFamily="18" charset="2"/>
                <a:buChar char=""/>
                <a:defRPr sz="2200">
                  <a:solidFill>
                    <a:schemeClr val="bg1"/>
                  </a:solidFill>
                  <a:latin typeface="Trebuchet MS" pitchFamily="34" charset="0"/>
                  <a:ea typeface="Geneva"/>
                  <a:cs typeface="Geneva"/>
                </a:defRPr>
              </a:lvl1pPr>
              <a:lvl2pPr marL="742950" indent="-285750" eaLnBrk="0" hangingPunct="0">
                <a:spcBef>
                  <a:spcPts val="600"/>
                </a:spcBef>
                <a:buFont typeface="Wingdings 2" pitchFamily="18" charset="2"/>
                <a:buChar char=""/>
                <a:defRPr sz="2000">
                  <a:solidFill>
                    <a:schemeClr val="bg1"/>
                  </a:solidFill>
                  <a:latin typeface="Trebuchet MS" pitchFamily="34" charset="0"/>
                  <a:ea typeface="Geneva"/>
                  <a:cs typeface="Geneva"/>
                </a:defRPr>
              </a:lvl2pPr>
              <a:lvl3pPr marL="11430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3pPr>
              <a:lvl4pPr marL="16002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4pPr>
              <a:lvl5pPr marL="2057400" indent="-228600" eaLnBrk="0" hangingPunct="0">
                <a:spcBef>
                  <a:spcPts val="600"/>
                </a:spcBef>
                <a:buFont typeface="Wingdings 2" pitchFamily="18" charset="2"/>
                <a:buChar char=""/>
                <a:defRPr>
                  <a:solidFill>
                    <a:srgbClr val="07406C"/>
                  </a:solidFill>
                  <a:latin typeface="Trebuchet MS" pitchFamily="34" charset="0"/>
                  <a:ea typeface="Geneva"/>
                  <a:cs typeface="Geneva"/>
                </a:defRPr>
              </a:lvl5pPr>
              <a:lvl6pPr marL="25146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6pPr>
              <a:lvl7pPr marL="29718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7pPr>
              <a:lvl8pPr marL="34290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8pPr>
              <a:lvl9pPr marL="38862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9pPr>
            </a:lstStyle>
            <a:p>
              <a:pPr eaLnBrk="1" hangingPunct="1">
                <a:spcBef>
                  <a:spcPct val="0"/>
                </a:spcBef>
                <a:buFontTx/>
                <a:buNone/>
              </a:pPr>
              <a:r>
                <a:rPr lang="en-GB" altLang="en-US" sz="2000" b="1">
                  <a:solidFill>
                    <a:schemeClr val="tx1"/>
                  </a:solidFill>
                  <a:latin typeface="Verdana" pitchFamily="34" charset="0"/>
                  <a:cs typeface="Arial" pitchFamily="34" charset="0"/>
                </a:rPr>
                <a:t>Cocktail of green house gases (GHG) &amp; human activity</a:t>
              </a:r>
            </a:p>
          </p:txBody>
        </p:sp>
        <p:sp>
          <p:nvSpPr>
            <p:cNvPr id="37897" name="Rectangle 1"/>
            <p:cNvSpPr>
              <a:spLocks noChangeArrowheads="1"/>
            </p:cNvSpPr>
            <p:nvPr/>
          </p:nvSpPr>
          <p:spPr bwMode="auto">
            <a:xfrm>
              <a:off x="4614863" y="981075"/>
              <a:ext cx="41402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cs typeface="Arial" pitchFamily="34" charset="0"/>
                </a:defRPr>
              </a:lvl1pPr>
              <a:lvl2pPr marL="742950" indent="-285750" eaLnBrk="0" hangingPunct="0">
                <a:defRPr sz="2400">
                  <a:solidFill>
                    <a:schemeClr val="tx1"/>
                  </a:solidFill>
                  <a:latin typeface="Verdana" pitchFamily="34" charset="0"/>
                  <a:cs typeface="Arial" pitchFamily="34" charset="0"/>
                </a:defRPr>
              </a:lvl2pPr>
              <a:lvl3pPr marL="1143000" indent="-228600" eaLnBrk="0" hangingPunct="0">
                <a:defRPr sz="2400">
                  <a:solidFill>
                    <a:schemeClr val="tx1"/>
                  </a:solidFill>
                  <a:latin typeface="Verdana" pitchFamily="34" charset="0"/>
                  <a:cs typeface="Arial" pitchFamily="34" charset="0"/>
                </a:defRPr>
              </a:lvl3pPr>
              <a:lvl4pPr marL="1600200" indent="-228600" eaLnBrk="0" hangingPunct="0">
                <a:defRPr sz="2400">
                  <a:solidFill>
                    <a:schemeClr val="tx1"/>
                  </a:solidFill>
                  <a:latin typeface="Verdana" pitchFamily="34" charset="0"/>
                  <a:cs typeface="Arial" pitchFamily="34" charset="0"/>
                </a:defRPr>
              </a:lvl4pPr>
              <a:lvl5pPr marL="2057400" indent="-228600" eaLnBrk="0" hangingPunct="0">
                <a:defRPr sz="24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Verdana" pitchFamily="34" charset="0"/>
                  <a:cs typeface="Arial" pitchFamily="34" charset="0"/>
                </a:defRPr>
              </a:lvl9pPr>
            </a:lstStyle>
            <a:p>
              <a:pPr eaLnBrk="1" hangingPunct="1">
                <a:defRPr/>
              </a:pPr>
              <a:r>
                <a:rPr lang="en-GB" altLang="en-US" sz="1600" i="1" dirty="0" smtClean="0">
                  <a:latin typeface="+mn-lt"/>
                </a:rPr>
                <a:t>When released, each gas has a warming effect on the atmosphere. </a:t>
              </a:r>
            </a:p>
            <a:p>
              <a:pPr eaLnBrk="1" hangingPunct="1">
                <a:defRPr/>
              </a:pPr>
              <a:endParaRPr lang="en-GB" altLang="en-US" sz="1600" i="1" dirty="0">
                <a:latin typeface="+mn-lt"/>
              </a:endParaRPr>
            </a:p>
            <a:p>
              <a:pPr eaLnBrk="1" hangingPunct="1">
                <a:defRPr/>
              </a:pPr>
              <a:r>
                <a:rPr lang="en-GB" altLang="en-US" sz="1600" i="1" dirty="0" smtClean="0">
                  <a:latin typeface="+mn-lt"/>
                </a:rPr>
                <a:t>In organisational reporting they are often referred to as CO2e. </a:t>
              </a:r>
            </a:p>
          </p:txBody>
        </p:sp>
      </p:grpSp>
      <p:grpSp>
        <p:nvGrpSpPr>
          <p:cNvPr id="9" name="Group 8"/>
          <p:cNvGrpSpPr>
            <a:grpSpLocks/>
          </p:cNvGrpSpPr>
          <p:nvPr/>
        </p:nvGrpSpPr>
        <p:grpSpPr bwMode="auto">
          <a:xfrm>
            <a:off x="395288" y="3357563"/>
            <a:ext cx="7375525" cy="2938462"/>
            <a:chOff x="395288" y="3357563"/>
            <a:chExt cx="7375525" cy="2938462"/>
          </a:xfrm>
        </p:grpSpPr>
        <p:sp>
          <p:nvSpPr>
            <p:cNvPr id="5" name="Rectangle 4"/>
            <p:cNvSpPr/>
            <p:nvPr/>
          </p:nvSpPr>
          <p:spPr>
            <a:xfrm>
              <a:off x="468313" y="3357563"/>
              <a:ext cx="3076575" cy="10763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defRPr/>
              </a:pPr>
              <a:r>
                <a:rPr lang="en-GB" sz="1600" b="1" dirty="0"/>
                <a:t>Nitrous oxide (N2): </a:t>
              </a:r>
              <a:r>
                <a:rPr lang="en-GB" sz="1600" dirty="0"/>
                <a:t>Fertiliser and some industrial processes - which has 296 times the global warming potential of CO2</a:t>
              </a:r>
            </a:p>
          </p:txBody>
        </p:sp>
        <p:sp>
          <p:nvSpPr>
            <p:cNvPr id="7" name="Rectangle 6"/>
            <p:cNvSpPr/>
            <p:nvPr/>
          </p:nvSpPr>
          <p:spPr>
            <a:xfrm>
              <a:off x="4787900" y="4043363"/>
              <a:ext cx="2982913" cy="1076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defRPr/>
              </a:pPr>
              <a:r>
                <a:rPr lang="en-GB" sz="1600" b="1" dirty="0"/>
                <a:t>Perfluorocarbons (PFC): </a:t>
              </a:r>
              <a:r>
                <a:rPr lang="en-GB" sz="1600" dirty="0"/>
                <a:t>Refrigeration sector, aluminium production and fire extinguishing systems.</a:t>
              </a:r>
            </a:p>
          </p:txBody>
        </p:sp>
        <p:sp>
          <p:nvSpPr>
            <p:cNvPr id="8" name="Rectangle 7"/>
            <p:cNvSpPr/>
            <p:nvPr/>
          </p:nvSpPr>
          <p:spPr>
            <a:xfrm>
              <a:off x="395288" y="4581525"/>
              <a:ext cx="3384550" cy="13223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defRPr/>
              </a:pPr>
              <a:r>
                <a:rPr lang="en-GB" sz="1600" b="1" dirty="0"/>
                <a:t>Sulphur hexafluoride (SF6):</a:t>
              </a:r>
              <a:r>
                <a:rPr lang="en-GB" sz="1600" dirty="0"/>
                <a:t> Electrical sub-stations, magnesium smelters, production of consumer goods such as tennis balls and </a:t>
              </a:r>
            </a:p>
            <a:p>
              <a:pPr>
                <a:defRPr/>
              </a:pPr>
              <a:r>
                <a:rPr lang="en-GB" sz="1600" dirty="0"/>
                <a:t>training shoes.</a:t>
              </a:r>
            </a:p>
          </p:txBody>
        </p:sp>
        <p:sp>
          <p:nvSpPr>
            <p:cNvPr id="6" name="Rectangle 5"/>
            <p:cNvSpPr/>
            <p:nvPr/>
          </p:nvSpPr>
          <p:spPr>
            <a:xfrm>
              <a:off x="3690938" y="5218113"/>
              <a:ext cx="3313112" cy="1077912"/>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GB" sz="1600" b="1" dirty="0"/>
                <a:t>Hydrofluorocarbons (HFC): </a:t>
              </a:r>
              <a:r>
                <a:rPr lang="en-GB" sz="1600" dirty="0"/>
                <a:t>Refrigeration and air conditioning equipment (manufacture and end of life).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705600" y="4262438"/>
            <a:ext cx="2835275"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a:grpSpLocks/>
          </p:cNvGrpSpPr>
          <p:nvPr/>
        </p:nvGrpSpPr>
        <p:grpSpPr bwMode="auto">
          <a:xfrm>
            <a:off x="468313" y="681038"/>
            <a:ext cx="8596312" cy="5819775"/>
            <a:chOff x="468313" y="681038"/>
            <a:chExt cx="8596312" cy="5821037"/>
          </a:xfrm>
        </p:grpSpPr>
        <p:pic>
          <p:nvPicPr>
            <p:cNvPr id="4096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681038"/>
              <a:ext cx="4610100"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0965" name="Chart 1"/>
            <p:cNvGraphicFramePr>
              <a:graphicFrameLocks/>
            </p:cNvGraphicFramePr>
            <p:nvPr/>
          </p:nvGraphicFramePr>
          <p:xfrm>
            <a:off x="3395663" y="858838"/>
            <a:ext cx="5668962" cy="4083050"/>
          </p:xfrm>
          <a:graphic>
            <a:graphicData uri="http://schemas.openxmlformats.org/presentationml/2006/ole">
              <mc:AlternateContent xmlns:mc="http://schemas.openxmlformats.org/markup-compatibility/2006">
                <mc:Choice xmlns:v="urn:schemas-microsoft-com:vml" Requires="v">
                  <p:oleObj spid="_x0000_s40967" r:id="rId7" imgW="5669771" imgH="4084674" progId="Excel.Chart.8">
                    <p:embed/>
                  </p:oleObj>
                </mc:Choice>
                <mc:Fallback>
                  <p:oleObj r:id="rId7" imgW="5669771" imgH="4084674" progId="Excel.Chart.8">
                    <p:embed/>
                    <p:pic>
                      <p:nvPicPr>
                        <p:cNvPr id="0" name="Chart 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5663" y="858838"/>
                          <a:ext cx="5668962"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89" name="TextBox 3"/>
            <p:cNvSpPr txBox="1">
              <a:spLocks noChangeArrowheads="1"/>
            </p:cNvSpPr>
            <p:nvPr/>
          </p:nvSpPr>
          <p:spPr bwMode="auto">
            <a:xfrm>
              <a:off x="468313" y="5301665"/>
              <a:ext cx="6624637" cy="120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cs typeface="Arial" pitchFamily="34" charset="0"/>
                </a:defRPr>
              </a:lvl1pPr>
              <a:lvl2pPr marL="742950" indent="-285750" eaLnBrk="0" hangingPunct="0">
                <a:defRPr sz="2400">
                  <a:solidFill>
                    <a:schemeClr val="tx1"/>
                  </a:solidFill>
                  <a:latin typeface="Verdana" pitchFamily="34" charset="0"/>
                  <a:cs typeface="Arial" pitchFamily="34" charset="0"/>
                </a:defRPr>
              </a:lvl2pPr>
              <a:lvl3pPr marL="1143000" indent="-228600" eaLnBrk="0" hangingPunct="0">
                <a:defRPr sz="2400">
                  <a:solidFill>
                    <a:schemeClr val="tx1"/>
                  </a:solidFill>
                  <a:latin typeface="Verdana" pitchFamily="34" charset="0"/>
                  <a:cs typeface="Arial" pitchFamily="34" charset="0"/>
                </a:defRPr>
              </a:lvl3pPr>
              <a:lvl4pPr marL="1600200" indent="-228600" eaLnBrk="0" hangingPunct="0">
                <a:defRPr sz="2400">
                  <a:solidFill>
                    <a:schemeClr val="tx1"/>
                  </a:solidFill>
                  <a:latin typeface="Verdana" pitchFamily="34" charset="0"/>
                  <a:cs typeface="Arial" pitchFamily="34" charset="0"/>
                </a:defRPr>
              </a:lvl4pPr>
              <a:lvl5pPr marL="2057400" indent="-228600" eaLnBrk="0" hangingPunct="0">
                <a:defRPr sz="24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Verdana" pitchFamily="34" charset="0"/>
                  <a:cs typeface="Arial" pitchFamily="34" charset="0"/>
                </a:defRPr>
              </a:lvl9pPr>
            </a:lstStyle>
            <a:p>
              <a:pPr eaLnBrk="1" hangingPunct="1">
                <a:defRPr/>
              </a:pPr>
              <a:r>
                <a:rPr lang="en-GB" altLang="en-US" sz="1800" dirty="0" smtClean="0">
                  <a:latin typeface="+mn-lt"/>
                </a:rPr>
                <a:t>The graphic helps us to visualise what CO2 looks like. By 2050 (in target periods) we have to reduce carbon emissions by 10,294 </a:t>
              </a:r>
              <a:r>
                <a:rPr lang="en-GB" altLang="en-US" sz="1800" dirty="0" err="1" smtClean="0">
                  <a:latin typeface="+mn-lt"/>
                </a:rPr>
                <a:t>megatonnes</a:t>
              </a:r>
              <a:r>
                <a:rPr lang="en-GB" altLang="en-US" sz="1800" dirty="0" smtClean="0">
                  <a:latin typeface="+mn-lt"/>
                </a:rPr>
                <a:t> of CO2e. </a:t>
              </a:r>
              <a:r>
                <a:rPr lang="en-GB" altLang="en-US" sz="1800" dirty="0" smtClean="0">
                  <a:latin typeface="+mn-lt"/>
                </a:rPr>
                <a:t>This means a </a:t>
              </a:r>
              <a:r>
                <a:rPr lang="en-GB" altLang="en-US" sz="1800" dirty="0" smtClean="0">
                  <a:latin typeface="+mn-lt"/>
                </a:rPr>
                <a:t>change to </a:t>
              </a:r>
              <a:r>
                <a:rPr lang="en-GB" altLang="en-US" sz="1800" dirty="0" smtClean="0">
                  <a:latin typeface="+mn-lt"/>
                </a:rPr>
                <a:t>the way we work. </a:t>
              </a:r>
              <a:r>
                <a:rPr lang="en-GB" altLang="en-US" sz="1400" dirty="0" smtClean="0">
                  <a:latin typeface="+mn-lt"/>
                </a:rPr>
                <a:t>(1mil tonnes = a </a:t>
              </a:r>
              <a:r>
                <a:rPr lang="en-GB" altLang="en-US" sz="1400" dirty="0" err="1" smtClean="0">
                  <a:latin typeface="+mn-lt"/>
                </a:rPr>
                <a:t>megatonne</a:t>
              </a:r>
              <a:r>
                <a:rPr lang="en-GB" altLang="en-US" sz="1400" dirty="0" smtClean="0">
                  <a:latin typeface="+mn-lt"/>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611188" y="836613"/>
            <a:ext cx="8039100" cy="5256212"/>
            <a:chOff x="611188" y="836712"/>
            <a:chExt cx="8039100" cy="5256113"/>
          </a:xfrm>
        </p:grpSpPr>
        <p:pic>
          <p:nvPicPr>
            <p:cNvPr id="41987" name="Picture 2" descr="15100972570_10d6e4b2fe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2857500"/>
              <a:ext cx="34591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1"/>
            <p:cNvSpPr>
              <a:spLocks noChangeArrowheads="1"/>
            </p:cNvSpPr>
            <p:nvPr/>
          </p:nvSpPr>
          <p:spPr bwMode="auto">
            <a:xfrm>
              <a:off x="611188" y="5262579"/>
              <a:ext cx="8039100" cy="83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Font typeface="Wingdings 2" pitchFamily="18" charset="2"/>
                <a:buChar char=""/>
                <a:defRPr sz="2200">
                  <a:solidFill>
                    <a:schemeClr val="bg1"/>
                  </a:solidFill>
                  <a:latin typeface="Trebuchet MS" pitchFamily="34" charset="0"/>
                  <a:ea typeface="Geneva"/>
                  <a:cs typeface="Geneva"/>
                </a:defRPr>
              </a:lvl1pPr>
              <a:lvl2pPr marL="742950" indent="-285750" eaLnBrk="0" hangingPunct="0">
                <a:spcBef>
                  <a:spcPts val="600"/>
                </a:spcBef>
                <a:buFont typeface="Wingdings 2" pitchFamily="18" charset="2"/>
                <a:buChar char=""/>
                <a:defRPr sz="2000">
                  <a:solidFill>
                    <a:schemeClr val="bg1"/>
                  </a:solidFill>
                  <a:latin typeface="Trebuchet MS" pitchFamily="34" charset="0"/>
                  <a:ea typeface="Geneva"/>
                  <a:cs typeface="Geneva"/>
                </a:defRPr>
              </a:lvl2pPr>
              <a:lvl3pPr marL="11430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3pPr>
              <a:lvl4pPr marL="1600200" indent="-228600" eaLnBrk="0" hangingPunct="0">
                <a:spcBef>
                  <a:spcPts val="600"/>
                </a:spcBef>
                <a:buFont typeface="Wingdings 2" pitchFamily="18" charset="2"/>
                <a:buChar char=""/>
                <a:defRPr>
                  <a:solidFill>
                    <a:schemeClr val="bg1"/>
                  </a:solidFill>
                  <a:latin typeface="Trebuchet MS" pitchFamily="34" charset="0"/>
                  <a:ea typeface="Geneva"/>
                  <a:cs typeface="Geneva"/>
                </a:defRPr>
              </a:lvl4pPr>
              <a:lvl5pPr marL="2057400" indent="-228600" eaLnBrk="0" hangingPunct="0">
                <a:spcBef>
                  <a:spcPts val="600"/>
                </a:spcBef>
                <a:buFont typeface="Wingdings 2" pitchFamily="18" charset="2"/>
                <a:buChar char=""/>
                <a:defRPr>
                  <a:solidFill>
                    <a:srgbClr val="07406C"/>
                  </a:solidFill>
                  <a:latin typeface="Trebuchet MS" pitchFamily="34" charset="0"/>
                  <a:ea typeface="Geneva"/>
                  <a:cs typeface="Geneva"/>
                </a:defRPr>
              </a:lvl5pPr>
              <a:lvl6pPr marL="25146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6pPr>
              <a:lvl7pPr marL="29718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7pPr>
              <a:lvl8pPr marL="34290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8pPr>
              <a:lvl9pPr marL="3886200" indent="-228600" eaLnBrk="0" fontAlgn="base" hangingPunct="0">
                <a:spcBef>
                  <a:spcPts val="600"/>
                </a:spcBef>
                <a:spcAft>
                  <a:spcPct val="0"/>
                </a:spcAft>
                <a:buFont typeface="Wingdings 2" pitchFamily="18" charset="2"/>
                <a:buChar char=""/>
                <a:defRPr>
                  <a:solidFill>
                    <a:srgbClr val="07406C"/>
                  </a:solidFill>
                  <a:latin typeface="Trebuchet MS" pitchFamily="34" charset="0"/>
                  <a:ea typeface="Geneva"/>
                  <a:cs typeface="Geneva"/>
                </a:defRPr>
              </a:lvl9pPr>
            </a:lstStyle>
            <a:p>
              <a:pPr algn="ctr" eaLnBrk="1" hangingPunct="1">
                <a:spcBef>
                  <a:spcPct val="0"/>
                </a:spcBef>
                <a:buFontTx/>
                <a:buNone/>
                <a:defRPr/>
              </a:pPr>
              <a:r>
                <a:rPr lang="en-GB" altLang="en-US" sz="1600" dirty="0" smtClean="0">
                  <a:solidFill>
                    <a:schemeClr val="tx1"/>
                  </a:solidFill>
                  <a:latin typeface="+mn-lt"/>
                  <a:cs typeface="Arial" pitchFamily="34" charset="0"/>
                </a:rPr>
                <a:t>Resources  at </a:t>
              </a:r>
              <a:r>
                <a:rPr lang="en-GB" altLang="en-US" sz="1600" b="1" dirty="0" err="1" smtClean="0">
                  <a:solidFill>
                    <a:schemeClr val="tx1"/>
                  </a:solidFill>
                  <a:latin typeface="+mn-lt"/>
                  <a:cs typeface="Arial" pitchFamily="34" charset="0"/>
                  <a:hlinkClick r:id="rId3"/>
                </a:rPr>
                <a:t>CarbonVisuals</a:t>
              </a:r>
              <a:r>
                <a:rPr lang="en-GB" altLang="en-US" sz="1600" b="1" dirty="0" smtClean="0">
                  <a:solidFill>
                    <a:schemeClr val="tx1"/>
                  </a:solidFill>
                  <a:latin typeface="+mn-lt"/>
                  <a:cs typeface="Arial" pitchFamily="34" charset="0"/>
                </a:rPr>
                <a:t> </a:t>
              </a:r>
              <a:r>
                <a:rPr lang="en-GB" altLang="en-US" sz="1600" dirty="0" smtClean="0">
                  <a:solidFill>
                    <a:schemeClr val="tx1"/>
                  </a:solidFill>
                  <a:latin typeface="+mn-lt"/>
                  <a:cs typeface="Arial" pitchFamily="34" charset="0"/>
                </a:rPr>
                <a:t>include carbon graphics of all UK government departments, South Kensington heritage buildings, Bristol and London hospitals (to name but a few)</a:t>
              </a:r>
            </a:p>
          </p:txBody>
        </p:sp>
        <p:sp>
          <p:nvSpPr>
            <p:cNvPr id="6" name="Rectangle 5"/>
            <p:cNvSpPr/>
            <p:nvPr/>
          </p:nvSpPr>
          <p:spPr>
            <a:xfrm>
              <a:off x="808038" y="836712"/>
              <a:ext cx="7580312" cy="1477934"/>
            </a:xfrm>
            <a:prstGeom prst="rect">
              <a:avLst/>
            </a:prstGeom>
            <a:ln>
              <a:noFill/>
            </a:ln>
          </p:spPr>
          <p:style>
            <a:lnRef idx="3">
              <a:schemeClr val="lt1"/>
            </a:lnRef>
            <a:fillRef idx="1">
              <a:schemeClr val="dk1"/>
            </a:fillRef>
            <a:effectRef idx="1">
              <a:schemeClr val="dk1"/>
            </a:effectRef>
            <a:fontRef idx="minor">
              <a:schemeClr val="lt1"/>
            </a:fontRef>
          </p:style>
          <p:txBody>
            <a:bodyPr>
              <a:spAutoFit/>
            </a:bodyPr>
            <a:lstStyle/>
            <a:p>
              <a:pPr algn="ctr" fontAlgn="auto">
                <a:spcBef>
                  <a:spcPts val="0"/>
                </a:spcBef>
                <a:spcAft>
                  <a:spcPts val="0"/>
                </a:spcAft>
                <a:defRPr/>
              </a:pPr>
              <a:endParaRPr lang="en-GB" sz="1800" kern="0" dirty="0">
                <a:solidFill>
                  <a:schemeClr val="bg1">
                    <a:lumMod val="95000"/>
                  </a:schemeClr>
                </a:solidFill>
                <a:latin typeface="+mj-lt"/>
              </a:endParaRPr>
            </a:p>
            <a:p>
              <a:pPr algn="ctr" fontAlgn="auto">
                <a:spcBef>
                  <a:spcPts val="0"/>
                </a:spcBef>
                <a:spcAft>
                  <a:spcPts val="0"/>
                </a:spcAft>
                <a:defRPr/>
              </a:pPr>
              <a:r>
                <a:rPr lang="en-GB" sz="1800" kern="0" dirty="0">
                  <a:solidFill>
                    <a:schemeClr val="bg1">
                      <a:lumMod val="95000"/>
                    </a:schemeClr>
                  </a:solidFill>
                  <a:latin typeface="+mj-lt"/>
                </a:rPr>
                <a:t>This is New </a:t>
              </a:r>
              <a:r>
                <a:rPr lang="en-GB" sz="1800" b="1" kern="0" dirty="0">
                  <a:solidFill>
                    <a:schemeClr val="bg1">
                      <a:lumMod val="95000"/>
                    </a:schemeClr>
                  </a:solidFill>
                  <a:latin typeface="+mj-lt"/>
                </a:rPr>
                <a:t>York</a:t>
              </a:r>
              <a:r>
                <a:rPr lang="en-GB" sz="1800" kern="0" dirty="0">
                  <a:solidFill>
                    <a:schemeClr val="bg1">
                      <a:lumMod val="95000"/>
                    </a:schemeClr>
                  </a:solidFill>
                  <a:latin typeface="+mj-lt"/>
                </a:rPr>
                <a:t> City's daily carbon dioxide emissions as one-tonne spheres &amp; London’s daily carbon dioxide emissions (139 thousand tonnes would fill a sphere 521 metres across)</a:t>
              </a:r>
            </a:p>
            <a:p>
              <a:pPr algn="ctr" fontAlgn="auto">
                <a:spcBef>
                  <a:spcPts val="0"/>
                </a:spcBef>
                <a:spcAft>
                  <a:spcPts val="0"/>
                </a:spcAft>
                <a:defRPr/>
              </a:pPr>
              <a:endParaRPr lang="en-GB" sz="1800" kern="0" dirty="0">
                <a:solidFill>
                  <a:schemeClr val="bg1">
                    <a:lumMod val="95000"/>
                  </a:schemeClr>
                </a:solidFill>
                <a:latin typeface="+mj-lt"/>
              </a:endParaRPr>
            </a:p>
          </p:txBody>
        </p:sp>
        <p:pic>
          <p:nvPicPr>
            <p:cNvPr id="41990" name="Picture 4" descr="https://farm4.staticflickr.com/3491/3986631917_dc2cf30522_o.jpg"/>
            <p:cNvPicPr>
              <a:picLocks noChangeAspect="1" noChangeArrowheads="1"/>
            </p:cNvPicPr>
            <p:nvPr/>
          </p:nvPicPr>
          <p:blipFill>
            <a:blip r:embed="rId4">
              <a:extLst>
                <a:ext uri="{28A0092B-C50C-407E-A947-70E740481C1C}">
                  <a14:useLocalDpi xmlns:a14="http://schemas.microsoft.com/office/drawing/2010/main" val="0"/>
                </a:ext>
              </a:extLst>
            </a:blip>
            <a:srcRect t="2802" r="6023" b="27512"/>
            <a:stretch>
              <a:fillRect/>
            </a:stretch>
          </p:blipFill>
          <p:spPr bwMode="auto">
            <a:xfrm>
              <a:off x="4314825" y="2857500"/>
              <a:ext cx="39290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ospect_2013">
  <a:themeElements>
    <a:clrScheme name="Custom 1">
      <a:dk1>
        <a:srgbClr val="0A2F58"/>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rospect_2013">
  <a:themeElements>
    <a:clrScheme name="Custom 1">
      <a:dk1>
        <a:srgbClr val="0A2F58"/>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5232</TotalTime>
  <Words>2081</Words>
  <Application>Microsoft Office PowerPoint</Application>
  <PresentationFormat>On-screen Show (4:3)</PresentationFormat>
  <Paragraphs>127</Paragraphs>
  <Slides>20</Slides>
  <Notes>7</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30" baseType="lpstr">
      <vt:lpstr>Verdana</vt:lpstr>
      <vt:lpstr>Arial</vt:lpstr>
      <vt:lpstr>Trebuchet MS</vt:lpstr>
      <vt:lpstr>Geneva</vt:lpstr>
      <vt:lpstr>Wingdings 2</vt:lpstr>
      <vt:lpstr>Times New Roman</vt:lpstr>
      <vt:lpstr>Times</vt:lpstr>
      <vt:lpstr>Prospect_2013</vt:lpstr>
      <vt:lpstr>1_Prospect_2013</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Prospect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YOUR PRESENTATION’S TITLE GOES HERE</dc:title>
  <dc:creator>Lynn</dc:creator>
  <cp:lastModifiedBy>Beverley Hall</cp:lastModifiedBy>
  <cp:revision>537</cp:revision>
  <cp:lastPrinted>2016-03-18T11:49:26Z</cp:lastPrinted>
  <dcterms:created xsi:type="dcterms:W3CDTF">2006-05-25T14:54:07Z</dcterms:created>
  <dcterms:modified xsi:type="dcterms:W3CDTF">2016-03-18T16:28:03Z</dcterms:modified>
</cp:coreProperties>
</file>