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</p:sldMasterIdLst>
  <p:notesMasterIdLst>
    <p:notesMasterId r:id="rId6"/>
  </p:notesMasterIdLst>
  <p:sldIdLst>
    <p:sldId id="504" r:id="rId2"/>
    <p:sldId id="505" r:id="rId3"/>
    <p:sldId id="506" r:id="rId4"/>
    <p:sldId id="50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476"/>
    <a:srgbClr val="FEC86E"/>
    <a:srgbClr val="FBD603"/>
    <a:srgbClr val="28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53"/>
    <p:restoredTop sz="94460"/>
  </p:normalViewPr>
  <p:slideViewPr>
    <p:cSldViewPr snapToGrid="0" snapToObjects="1">
      <p:cViewPr varScale="1">
        <p:scale>
          <a:sx n="143" d="100"/>
          <a:sy n="143" d="100"/>
        </p:scale>
        <p:origin x="208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5DE61-124E-0F40-8D2D-41EDA1E0CEE2}" type="datetimeFigureOut">
              <a:rPr lang="en-US" smtClean="0"/>
              <a:t>9/3/19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B0746-24FF-0B4F-A25A-E2B460B2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2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316" y="1336431"/>
            <a:ext cx="7463608" cy="2097157"/>
          </a:xfrm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rgbClr val="2829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316" y="3602174"/>
            <a:ext cx="7463608" cy="1589999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894271"/>
            <a:ext cx="7760988" cy="1653210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5524" y="2831893"/>
            <a:ext cx="7760988" cy="3139136"/>
          </a:xfrm>
        </p:spPr>
        <p:txBody>
          <a:bodyPr/>
          <a:lstStyle>
            <a:lvl1pPr>
              <a:buClr>
                <a:srgbClr val="FBD603"/>
              </a:buClr>
              <a:buSzPct val="100000"/>
              <a:defRPr/>
            </a:lvl1pPr>
            <a:lvl2pPr>
              <a:buClr>
                <a:srgbClr val="FBD603"/>
              </a:buClr>
              <a:buSzPct val="100000"/>
              <a:defRPr/>
            </a:lvl2pPr>
            <a:lvl3pPr>
              <a:buClr>
                <a:srgbClr val="FBD603"/>
              </a:buClr>
              <a:buSzPct val="100000"/>
              <a:defRPr/>
            </a:lvl3pPr>
            <a:lvl4pPr>
              <a:buClr>
                <a:srgbClr val="FBD603"/>
              </a:buClr>
              <a:buSzPct val="100000"/>
              <a:defRPr/>
            </a:lvl4pPr>
            <a:lvl5pPr>
              <a:buClr>
                <a:srgbClr val="FBD603"/>
              </a:buClr>
              <a:buSzPct val="10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75523" y="1"/>
            <a:ext cx="6041900" cy="6858000"/>
          </a:xfr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To change the image format slide background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479" y="642443"/>
            <a:ext cx="1805116" cy="90714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475523" y="1"/>
            <a:ext cx="6428762" cy="6858000"/>
          </a:xfrm>
        </p:spPr>
        <p:txBody>
          <a:bodyPr anchor="ctr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To change the image format slide background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388" y="0"/>
            <a:ext cx="413461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5515" y="1078904"/>
            <a:ext cx="7264031" cy="146810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515" y="2832652"/>
            <a:ext cx="7264031" cy="3269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430" y="642443"/>
            <a:ext cx="1811215" cy="90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7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8" r:id="rId3"/>
    <p:sldLayoutId id="2147483699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28292B"/>
          </a:solidFill>
          <a:latin typeface="Arial" charset="0"/>
          <a:ea typeface="Arial" charset="0"/>
          <a:cs typeface="Arial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29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43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4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ospect-Bectu">
  <a:themeElements>
    <a:clrScheme name="Prospect-Bectu">
      <a:dk1>
        <a:srgbClr val="000000"/>
      </a:dk1>
      <a:lt1>
        <a:srgbClr val="FFFFFF"/>
      </a:lt1>
      <a:dk2>
        <a:srgbClr val="000000"/>
      </a:dk2>
      <a:lt2>
        <a:srgbClr val="EBEBEB"/>
      </a:lt2>
      <a:accent1>
        <a:srgbClr val="D20071"/>
      </a:accent1>
      <a:accent2>
        <a:srgbClr val="F1861C"/>
      </a:accent2>
      <a:accent3>
        <a:srgbClr val="FFCD00"/>
      </a:accent3>
      <a:accent4>
        <a:srgbClr val="078375"/>
      </a:accent4>
      <a:accent5>
        <a:srgbClr val="009D66"/>
      </a:accent5>
      <a:accent6>
        <a:srgbClr val="F299C1"/>
      </a:accent6>
      <a:hlink>
        <a:srgbClr val="D20071"/>
      </a:hlink>
      <a:folHlink>
        <a:srgbClr val="D2007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spect-PPT-2019" id="{5FA888B5-2446-A74F-9193-EB4C4ED29CF5}" vid="{AA30CE0A-CFA3-4C4B-BFF3-D41AEF84E4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2569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Wingdings 3</vt:lpstr>
      <vt:lpstr>Arial</vt:lpstr>
      <vt:lpstr>1_Prospect-Bectu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72</cp:revision>
  <cp:lastPrinted>2019-08-27T12:20:31Z</cp:lastPrinted>
  <dcterms:created xsi:type="dcterms:W3CDTF">2019-05-07T10:06:31Z</dcterms:created>
  <dcterms:modified xsi:type="dcterms:W3CDTF">2019-09-03T12:50:40Z</dcterms:modified>
</cp:coreProperties>
</file>