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6"/>
  </p:notesMasterIdLst>
  <p:sldIdLst>
    <p:sldId id="504" r:id="rId2"/>
    <p:sldId id="505" r:id="rId3"/>
    <p:sldId id="507" r:id="rId4"/>
    <p:sldId id="50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6"/>
    <p:restoredTop sz="94460"/>
  </p:normalViewPr>
  <p:slideViewPr>
    <p:cSldViewPr snapToGrid="0" snapToObjects="1">
      <p:cViewPr varScale="1">
        <p:scale>
          <a:sx n="174" d="100"/>
          <a:sy n="174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To change the image format slide background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change the image format slide background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08" y="0"/>
            <a:ext cx="48508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6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7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4679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Bectu-2019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ctu-PPT-2019" id="{BE9FB4FB-E140-AC4E-97D7-0A2B76523230}" vid="{675F4767-DE59-F544-9977-6D44F549D0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Wingdings 3</vt:lpstr>
      <vt:lpstr>Arial</vt:lpstr>
      <vt:lpstr>1_Prospect-Bectu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68</cp:revision>
  <cp:lastPrinted>2019-08-27T12:20:31Z</cp:lastPrinted>
  <dcterms:created xsi:type="dcterms:W3CDTF">2019-05-07T10:06:31Z</dcterms:created>
  <dcterms:modified xsi:type="dcterms:W3CDTF">2019-09-03T12:54:18Z</dcterms:modified>
</cp:coreProperties>
</file>