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Lst>
  <p:notesMasterIdLst>
    <p:notesMasterId r:id="rId31"/>
  </p:notesMasterIdLst>
  <p:sldIdLst>
    <p:sldId id="563" r:id="rId5"/>
    <p:sldId id="517" r:id="rId6"/>
    <p:sldId id="516" r:id="rId7"/>
    <p:sldId id="575" r:id="rId8"/>
    <p:sldId id="524" r:id="rId9"/>
    <p:sldId id="525" r:id="rId10"/>
    <p:sldId id="583" r:id="rId11"/>
    <p:sldId id="561" r:id="rId12"/>
    <p:sldId id="554" r:id="rId13"/>
    <p:sldId id="553" r:id="rId14"/>
    <p:sldId id="558" r:id="rId15"/>
    <p:sldId id="510" r:id="rId16"/>
    <p:sldId id="512" r:id="rId17"/>
    <p:sldId id="535" r:id="rId18"/>
    <p:sldId id="569" r:id="rId19"/>
    <p:sldId id="587" r:id="rId20"/>
    <p:sldId id="582" r:id="rId21"/>
    <p:sldId id="560" r:id="rId22"/>
    <p:sldId id="576" r:id="rId23"/>
    <p:sldId id="564" r:id="rId24"/>
    <p:sldId id="577" r:id="rId25"/>
    <p:sldId id="584" r:id="rId26"/>
    <p:sldId id="589" r:id="rId27"/>
    <p:sldId id="552" r:id="rId28"/>
    <p:sldId id="580" r:id="rId29"/>
    <p:sldId id="590"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EA1812E-541A-4E00-8D55-391E01B4ED15}">
          <p14:sldIdLst>
            <p14:sldId id="563"/>
            <p14:sldId id="517"/>
            <p14:sldId id="516"/>
            <p14:sldId id="575"/>
            <p14:sldId id="524"/>
            <p14:sldId id="525"/>
            <p14:sldId id="583"/>
            <p14:sldId id="561"/>
            <p14:sldId id="554"/>
            <p14:sldId id="553"/>
            <p14:sldId id="558"/>
            <p14:sldId id="510"/>
            <p14:sldId id="512"/>
            <p14:sldId id="535"/>
            <p14:sldId id="569"/>
            <p14:sldId id="587"/>
            <p14:sldId id="582"/>
            <p14:sldId id="560"/>
            <p14:sldId id="576"/>
            <p14:sldId id="564"/>
            <p14:sldId id="577"/>
            <p14:sldId id="584"/>
            <p14:sldId id="589"/>
            <p14:sldId id="552"/>
            <p14:sldId id="580"/>
            <p14:sldId id="59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ryn Sharratt" initials="KS" lastIdx="1" clrIdx="0">
    <p:extLst>
      <p:ext uri="{19B8F6BF-5375-455C-9EA6-DF929625EA0E}">
        <p15:presenceInfo xmlns:p15="http://schemas.microsoft.com/office/powerpoint/2012/main" userId="S::Kathryn.Sharratt@prospect.org.uk::97cf956a-b3a7-4e73-864d-44684f77c5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1DFD70-FF9E-49BB-A017-B9B8EDB5A872}" v="2" dt="2025-01-09T14:35:06.4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Roberts" userId="809e680c-7cbe-4ca5-8db2-be1c15666466" providerId="ADAL" clId="{521DFD70-FF9E-49BB-A017-B9B8EDB5A872}"/>
    <pc:docChg chg="addSld delSld modSld modSection">
      <pc:chgData name="Martin Roberts" userId="809e680c-7cbe-4ca5-8db2-be1c15666466" providerId="ADAL" clId="{521DFD70-FF9E-49BB-A017-B9B8EDB5A872}" dt="2025-01-09T14:35:06.489" v="1" actId="47"/>
      <pc:docMkLst>
        <pc:docMk/>
      </pc:docMkLst>
      <pc:sldChg chg="del">
        <pc:chgData name="Martin Roberts" userId="809e680c-7cbe-4ca5-8db2-be1c15666466" providerId="ADAL" clId="{521DFD70-FF9E-49BB-A017-B9B8EDB5A872}" dt="2025-01-09T14:35:06.489" v="1" actId="47"/>
        <pc:sldMkLst>
          <pc:docMk/>
          <pc:sldMk cId="1298432007" sldId="534"/>
        </pc:sldMkLst>
      </pc:sldChg>
      <pc:sldChg chg="add">
        <pc:chgData name="Martin Roberts" userId="809e680c-7cbe-4ca5-8db2-be1c15666466" providerId="ADAL" clId="{521DFD70-FF9E-49BB-A017-B9B8EDB5A872}" dt="2025-01-09T14:34:58.039" v="0"/>
        <pc:sldMkLst>
          <pc:docMk/>
          <pc:sldMk cId="805729037" sldId="58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4049" custRadScaleInc="17675">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HODs</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Trainees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Technicians</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latin typeface="Arial" panose="020B0604020202020204" pitchFamily="34" charset="0"/>
              <a:cs typeface="Arial" panose="020B0604020202020204" pitchFamily="34" charset="0"/>
            </a:rPr>
            <a:t>Branch</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Film</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Other</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TV</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simple1" qsCatId="simple" csTypeId="urn:microsoft.com/office/officeart/2005/8/colors/accent1_2" csCatId="accent1" phldr="1"/>
      <dgm:spPr/>
      <dgm:t>
        <a:bodyPr/>
        <a:lstStyle/>
        <a:p>
          <a:endParaRPr lang="en-US"/>
        </a:p>
      </dgm:t>
    </dgm:pt>
    <dgm:pt modelId="{41CE26BE-6F8A-EF4A-9204-432F53FB553E}">
      <dgm:prSet phldrT="[Text]"/>
      <dgm:spPr>
        <a:solidFill>
          <a:schemeClr val="accent4"/>
        </a:solidFill>
        <a:ln>
          <a:noFill/>
        </a:ln>
      </dgm:spPr>
      <dgm:t>
        <a:bodyPr/>
        <a:lstStyle/>
        <a:p>
          <a:r>
            <a:rPr lang="en-US"/>
            <a:t>LPD</a:t>
          </a:r>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a:solidFill>
          <a:schemeClr val="accent1"/>
        </a:solidFill>
        <a:ln>
          <a:noFill/>
        </a:ln>
      </dgm:spPr>
      <dgm:t>
        <a:bodyPr/>
        <a:lstStyle/>
        <a:p>
          <a:r>
            <a:rPr lang="en-US"/>
            <a:t>Hair &amp; Make-up</a:t>
          </a:r>
        </a:p>
      </dgm:t>
    </dgm:pt>
    <dgm:pt modelId="{E757666E-46E8-104E-A427-61604F14C8C0}" type="parTrans" cxnId="{227C3C9D-0DF2-A54C-9CA2-95EC0E31B090}">
      <dgm:prSet/>
      <dgm:spPr>
        <a:ln>
          <a:solidFill>
            <a:schemeClr val="tx1"/>
          </a:solidFill>
        </a:ln>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a:solidFill>
          <a:schemeClr val="accent2"/>
        </a:solidFill>
        <a:ln>
          <a:noFill/>
        </a:ln>
      </dgm:spPr>
      <dgm:t>
        <a:bodyPr/>
        <a:lstStyle/>
        <a:p>
          <a:r>
            <a:rPr lang="en-US"/>
            <a:t>Electrics</a:t>
          </a:r>
        </a:p>
      </dgm:t>
    </dgm:pt>
    <dgm:pt modelId="{ADCDA730-E985-3349-AB66-0A848F147953}" type="parTrans" cxnId="{753B417E-7344-2C43-9B9E-F774745FB807}">
      <dgm:prSet/>
      <dgm:spPr>
        <a:ln>
          <a:solidFill>
            <a:schemeClr val="tx1"/>
          </a:solidFill>
        </a:ln>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a:solidFill>
          <a:schemeClr val="accent3"/>
        </a:solidFill>
        <a:ln>
          <a:noFill/>
        </a:ln>
      </dgm:spPr>
      <dgm:t>
        <a:bodyPr/>
        <a:lstStyle/>
        <a:p>
          <a:r>
            <a:rPr lang="en-US"/>
            <a:t>Camera</a:t>
          </a:r>
        </a:p>
      </dgm:t>
    </dgm:pt>
    <dgm:pt modelId="{E93DCE03-7D86-8649-9CC2-0F716CAC1A03}" type="parTrans" cxnId="{A66CF593-8203-4144-993D-1E288344A746}">
      <dgm:prSet/>
      <dgm:spPr>
        <a:ln>
          <a:solidFill>
            <a:schemeClr val="tx1"/>
          </a:solidFill>
        </a:ln>
      </dgm:spPr>
      <dgm:t>
        <a:bodyPr/>
        <a:lstStyle/>
        <a:p>
          <a:endParaRPr lang="en-US"/>
        </a:p>
      </dgm:t>
    </dgm:pt>
    <dgm:pt modelId="{9C220060-EF32-8743-B41F-642C3FFDC609}" type="sibTrans" cxnId="{A66CF593-8203-4144-993D-1E288344A746}">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4" custScaleX="297366" custLinFactNeighborX="1011" custLinFactNeighborY="-22111">
        <dgm:presLayoutVars>
          <dgm:chMax val="7"/>
          <dgm:chPref val="7"/>
        </dgm:presLayoutVars>
      </dgm:prSet>
      <dgm:spPr/>
    </dgm:pt>
    <dgm:pt modelId="{467438CA-410A-4149-B4F0-7B0BC1EA22C3}" type="pres">
      <dgm:prSet presAssocID="{E757666E-46E8-104E-A427-61604F14C8C0}" presName="Name56" presStyleLbl="parChTrans1D2" presStyleIdx="0" presStyleCnt="3"/>
      <dgm:spPr/>
    </dgm:pt>
    <dgm:pt modelId="{E82A73FD-E5C4-AF42-A44C-E0BBAA237F43}" type="pres">
      <dgm:prSet presAssocID="{ABB89D95-93CF-DE4D-9CDA-94B5F0C61D35}" presName="text0" presStyleLbl="node1" presStyleIdx="1" presStyleCnt="4" custScaleX="298547" custRadScaleRad="111677" custRadScaleInc="987">
        <dgm:presLayoutVars>
          <dgm:bulletEnabled val="1"/>
        </dgm:presLayoutVars>
      </dgm:prSet>
      <dgm:spPr/>
    </dgm:pt>
    <dgm:pt modelId="{13CB2D4B-AA3A-7142-8EEF-93D31822CDE0}" type="pres">
      <dgm:prSet presAssocID="{ADCDA730-E985-3349-AB66-0A848F147953}" presName="Name56" presStyleLbl="parChTrans1D2" presStyleIdx="1" presStyleCnt="3"/>
      <dgm:spPr/>
    </dgm:pt>
    <dgm:pt modelId="{38F39A67-3B67-B84A-BA30-104941BE5EDB}" type="pres">
      <dgm:prSet presAssocID="{C89F8BA4-CF26-494D-95B9-90213DEFAE54}" presName="text0" presStyleLbl="node1" presStyleIdx="2" presStyleCnt="4" custScaleX="349071" custRadScaleRad="91709" custRadScaleInc="-17982">
        <dgm:presLayoutVars>
          <dgm:bulletEnabled val="1"/>
        </dgm:presLayoutVars>
      </dgm:prSet>
      <dgm:spPr/>
    </dgm:pt>
    <dgm:pt modelId="{E83DC76E-5528-7E45-AF16-EC7361B87A33}" type="pres">
      <dgm:prSet presAssocID="{E93DCE03-7D86-8649-9CC2-0F716CAC1A03}" presName="Name56" presStyleLbl="parChTrans1D2" presStyleIdx="2" presStyleCnt="3"/>
      <dgm:spPr/>
    </dgm:pt>
    <dgm:pt modelId="{E2CF92B3-51F5-3948-A2DC-1A59039CA68D}" type="pres">
      <dgm:prSet presAssocID="{F731C72E-5B8C-514E-B09F-8E8A7FCA8C9E}" presName="text0" presStyleLbl="node1" presStyleIdx="3" presStyleCnt="4" custScaleX="356125" custRadScaleRad="91709" custRadScaleInc="17982">
        <dgm:presLayoutVars>
          <dgm:bulletEnabled val="1"/>
        </dgm:presLayoutVars>
      </dgm:prSet>
      <dgm:spPr/>
    </dgm:pt>
  </dgm:ptLst>
  <dgm:cxnLst>
    <dgm:cxn modelId="{F7A08F11-FCBC-7F41-A9AD-0FF529C3A75A}" srcId="{B815DA62-4405-464B-BF57-F5E50E7D2E39}" destId="{41CE26BE-6F8A-EF4A-9204-432F53FB553E}" srcOrd="0" destOrd="0" parTransId="{D11F89BB-D217-5048-9B14-52CFE7D86F88}" sibTransId="{F2A33954-AF99-834C-827F-ED7345A2E5CE}"/>
    <dgm:cxn modelId="{552C2329-3EB8-4925-BB43-5619A7E62F32}" type="presOf" srcId="{B815DA62-4405-464B-BF57-F5E50E7D2E39}" destId="{CD1C49BE-1FC9-0C41-BD69-ECDE70E15383}" srcOrd="0" destOrd="0" presId="urn:microsoft.com/office/officeart/2008/layout/RadialCluster"/>
    <dgm:cxn modelId="{CC5A423B-FF0D-4A39-A092-FD3A4235B904}" type="presOf" srcId="{E757666E-46E8-104E-A427-61604F14C8C0}" destId="{467438CA-410A-4149-B4F0-7B0BC1EA22C3}" srcOrd="0" destOrd="0" presId="urn:microsoft.com/office/officeart/2008/layout/RadialCluster"/>
    <dgm:cxn modelId="{7A8DD37B-F243-40A3-AFA0-E9BAA1FC5B90}" type="presOf" srcId="{E93DCE03-7D86-8649-9CC2-0F716CAC1A03}" destId="{E83DC76E-5528-7E45-AF16-EC7361B87A3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4FF81280-AB85-4EA8-9C7C-E0115F9AB032}" type="presOf" srcId="{ADCDA730-E985-3349-AB66-0A848F147953}" destId="{13CB2D4B-AA3A-7142-8EEF-93D31822CDE0}"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C24919B-8CE1-4BE1-A4CC-B85D5269401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86B13BA1-5C19-49D4-A7FA-F16E2126316F}" type="presOf" srcId="{C89F8BA4-CF26-494D-95B9-90213DEFAE54}" destId="{38F39A67-3B67-B84A-BA30-104941BE5EDB}" srcOrd="0" destOrd="0" presId="urn:microsoft.com/office/officeart/2008/layout/RadialCluster"/>
    <dgm:cxn modelId="{18D162AC-1278-4473-8129-A57307EB6396}" type="presOf" srcId="{F731C72E-5B8C-514E-B09F-8E8A7FCA8C9E}" destId="{E2CF92B3-51F5-3948-A2DC-1A59039CA68D}" srcOrd="0" destOrd="0" presId="urn:microsoft.com/office/officeart/2008/layout/RadialCluster"/>
    <dgm:cxn modelId="{7A28ACB8-65DF-495C-924B-93AD10F9E0AE}" type="presOf" srcId="{41CE26BE-6F8A-EF4A-9204-432F53FB553E}" destId="{5FFDB66C-E4E5-E943-94B2-8B9CF291597B}" srcOrd="0" destOrd="0" presId="urn:microsoft.com/office/officeart/2008/layout/RadialCluster"/>
    <dgm:cxn modelId="{26BBBB29-507E-4686-9437-7778C773B2D5}" type="presParOf" srcId="{CD1C49BE-1FC9-0C41-BD69-ECDE70E15383}" destId="{2DC86A7B-ACE9-C64D-AA91-0D34CC73A6CA}" srcOrd="0" destOrd="0" presId="urn:microsoft.com/office/officeart/2008/layout/RadialCluster"/>
    <dgm:cxn modelId="{2E6BEB16-AD4B-475B-81BE-7F129D58957B}" type="presParOf" srcId="{2DC86A7B-ACE9-C64D-AA91-0D34CC73A6CA}" destId="{5FFDB66C-E4E5-E943-94B2-8B9CF291597B}" srcOrd="0" destOrd="0" presId="urn:microsoft.com/office/officeart/2008/layout/RadialCluster"/>
    <dgm:cxn modelId="{EEB6AAA5-2BC9-467A-B17C-02781DF1E5C7}" type="presParOf" srcId="{2DC86A7B-ACE9-C64D-AA91-0D34CC73A6CA}" destId="{467438CA-410A-4149-B4F0-7B0BC1EA22C3}" srcOrd="1" destOrd="0" presId="urn:microsoft.com/office/officeart/2008/layout/RadialCluster"/>
    <dgm:cxn modelId="{FF66DADA-6FE4-432D-B226-3B2508ACE131}" type="presParOf" srcId="{2DC86A7B-ACE9-C64D-AA91-0D34CC73A6CA}" destId="{E82A73FD-E5C4-AF42-A44C-E0BBAA237F43}" srcOrd="2" destOrd="0" presId="urn:microsoft.com/office/officeart/2008/layout/RadialCluster"/>
    <dgm:cxn modelId="{41FBDDD8-8FD7-4B81-9113-BC9D0896B5B6}" type="presParOf" srcId="{2DC86A7B-ACE9-C64D-AA91-0D34CC73A6CA}" destId="{13CB2D4B-AA3A-7142-8EEF-93D31822CDE0}" srcOrd="3" destOrd="0" presId="urn:microsoft.com/office/officeart/2008/layout/RadialCluster"/>
    <dgm:cxn modelId="{02D1CF46-77F8-477D-9F20-92E9F4D3091B}" type="presParOf" srcId="{2DC86A7B-ACE9-C64D-AA91-0D34CC73A6CA}" destId="{38F39A67-3B67-B84A-BA30-104941BE5EDB}" srcOrd="4" destOrd="0" presId="urn:microsoft.com/office/officeart/2008/layout/RadialCluster"/>
    <dgm:cxn modelId="{C0F18577-902D-4738-8111-6B82CBC63647}" type="presParOf" srcId="{2DC86A7B-ACE9-C64D-AA91-0D34CC73A6CA}" destId="{E83DC76E-5528-7E45-AF16-EC7361B87A33}" srcOrd="5" destOrd="0" presId="urn:microsoft.com/office/officeart/2008/layout/RadialCluster"/>
    <dgm:cxn modelId="{5CB16D54-4660-49C9-AABD-00580E969163}" type="presParOf" srcId="{2DC86A7B-ACE9-C64D-AA91-0D34CC73A6CA}" destId="{E2CF92B3-51F5-3948-A2DC-1A59039CA68D}"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15DA62-4405-464B-BF57-F5E50E7D2E39}" type="doc">
      <dgm:prSet loTypeId="urn:microsoft.com/office/officeart/2008/layout/RadialCluster" loCatId="" qsTypeId="urn:microsoft.com/office/officeart/2005/8/quickstyle/3D5" qsCatId="3D" csTypeId="urn:microsoft.com/office/officeart/2005/8/colors/accent1_2" csCatId="accent1" phldr="1"/>
      <dgm:spPr/>
      <dgm:t>
        <a:bodyPr/>
        <a:lstStyle/>
        <a:p>
          <a:endParaRPr lang="en-US"/>
        </a:p>
      </dgm:t>
    </dgm:pt>
    <dgm:pt modelId="{41CE26BE-6F8A-EF4A-9204-432F53FB553E}">
      <dgm:prSet phldrT="[Text]"/>
      <dgm:spPr/>
      <dgm:t>
        <a:bodyPr/>
        <a:lstStyle/>
        <a:p>
          <a:r>
            <a:rPr lang="en-US" err="1"/>
            <a:t>Bectu</a:t>
          </a:r>
          <a:endParaRPr lang="en-US"/>
        </a:p>
      </dgm:t>
    </dgm:pt>
    <dgm:pt modelId="{D11F89BB-D217-5048-9B14-52CFE7D86F88}" type="parTrans" cxnId="{F7A08F11-FCBC-7F41-A9AD-0FF529C3A75A}">
      <dgm:prSet/>
      <dgm:spPr/>
      <dgm:t>
        <a:bodyPr/>
        <a:lstStyle/>
        <a:p>
          <a:endParaRPr lang="en-US"/>
        </a:p>
      </dgm:t>
    </dgm:pt>
    <dgm:pt modelId="{F2A33954-AF99-834C-827F-ED7345A2E5CE}" type="sibTrans" cxnId="{F7A08F11-FCBC-7F41-A9AD-0FF529C3A75A}">
      <dgm:prSet/>
      <dgm:spPr/>
      <dgm:t>
        <a:bodyPr/>
        <a:lstStyle/>
        <a:p>
          <a:endParaRPr lang="en-US"/>
        </a:p>
      </dgm:t>
    </dgm:pt>
    <dgm:pt modelId="{ABB89D95-93CF-DE4D-9CDA-94B5F0C61D35}">
      <dgm:prSet phldrT="[Text]"/>
      <dgm:spPr/>
      <dgm:t>
        <a:bodyPr/>
        <a:lstStyle/>
        <a:p>
          <a:r>
            <a:rPr lang="en-US"/>
            <a:t>LPD</a:t>
          </a:r>
        </a:p>
      </dgm:t>
    </dgm:pt>
    <dgm:pt modelId="{E757666E-46E8-104E-A427-61604F14C8C0}" type="parTrans" cxnId="{227C3C9D-0DF2-A54C-9CA2-95EC0E31B090}">
      <dgm:prSet/>
      <dgm:spPr/>
      <dgm:t>
        <a:bodyPr/>
        <a:lstStyle/>
        <a:p>
          <a:endParaRPr lang="en-US"/>
        </a:p>
      </dgm:t>
    </dgm:pt>
    <dgm:pt modelId="{3038624B-00E3-3C46-9CDA-DAF4DCD2767C}" type="sibTrans" cxnId="{227C3C9D-0DF2-A54C-9CA2-95EC0E31B090}">
      <dgm:prSet/>
      <dgm:spPr/>
      <dgm:t>
        <a:bodyPr/>
        <a:lstStyle/>
        <a:p>
          <a:endParaRPr lang="en-US"/>
        </a:p>
      </dgm:t>
    </dgm:pt>
    <dgm:pt modelId="{C89F8BA4-CF26-494D-95B9-90213DEFAE54}">
      <dgm:prSet phldrT="[Text]"/>
      <dgm:spPr/>
      <dgm:t>
        <a:bodyPr/>
        <a:lstStyle/>
        <a:p>
          <a:r>
            <a:rPr lang="en-US"/>
            <a:t>BBC</a:t>
          </a:r>
        </a:p>
      </dgm:t>
    </dgm:pt>
    <dgm:pt modelId="{ADCDA730-E985-3349-AB66-0A848F147953}" type="parTrans" cxnId="{753B417E-7344-2C43-9B9E-F774745FB807}">
      <dgm:prSet/>
      <dgm:spPr/>
      <dgm:t>
        <a:bodyPr/>
        <a:lstStyle/>
        <a:p>
          <a:endParaRPr lang="en-US"/>
        </a:p>
      </dgm:t>
    </dgm:pt>
    <dgm:pt modelId="{8B38DC2D-9F20-CB41-BF3C-9A1BE2FEA5AB}" type="sibTrans" cxnId="{753B417E-7344-2C43-9B9E-F774745FB807}">
      <dgm:prSet/>
      <dgm:spPr/>
      <dgm:t>
        <a:bodyPr/>
        <a:lstStyle/>
        <a:p>
          <a:endParaRPr lang="en-US"/>
        </a:p>
      </dgm:t>
    </dgm:pt>
    <dgm:pt modelId="{F731C72E-5B8C-514E-B09F-8E8A7FCA8C9E}">
      <dgm:prSet phldrT="[Text]"/>
      <dgm:spPr/>
      <dgm:t>
        <a:bodyPr/>
        <a:lstStyle/>
        <a:p>
          <a:r>
            <a:rPr lang="en-US"/>
            <a:t>RPD</a:t>
          </a:r>
        </a:p>
      </dgm:t>
    </dgm:pt>
    <dgm:pt modelId="{E93DCE03-7D86-8649-9CC2-0F716CAC1A03}" type="parTrans" cxnId="{A66CF593-8203-4144-993D-1E288344A746}">
      <dgm:prSet/>
      <dgm:spPr/>
      <dgm:t>
        <a:bodyPr/>
        <a:lstStyle/>
        <a:p>
          <a:endParaRPr lang="en-US"/>
        </a:p>
      </dgm:t>
    </dgm:pt>
    <dgm:pt modelId="{9C220060-EF32-8743-B41F-642C3FFDC609}" type="sibTrans" cxnId="{A66CF593-8203-4144-993D-1E288344A746}">
      <dgm:prSet/>
      <dgm:spPr/>
      <dgm:t>
        <a:bodyPr/>
        <a:lstStyle/>
        <a:p>
          <a:endParaRPr lang="en-US"/>
        </a:p>
      </dgm:t>
    </dgm:pt>
    <dgm:pt modelId="{C360001D-D8C3-4919-AC30-EF1DB950685C}">
      <dgm:prSet phldrT="[Text]"/>
      <dgm:spPr/>
      <dgm:t>
        <a:bodyPr/>
        <a:lstStyle/>
        <a:p>
          <a:r>
            <a:rPr lang="en-US"/>
            <a:t>A&amp;E</a:t>
          </a:r>
        </a:p>
      </dgm:t>
    </dgm:pt>
    <dgm:pt modelId="{18247545-AB77-49A3-9E8A-FFE0D1EC3CD7}" type="parTrans" cxnId="{311F80C3-0D49-4CF5-8D1E-94323D1FD154}">
      <dgm:prSet/>
      <dgm:spPr/>
      <dgm:t>
        <a:bodyPr/>
        <a:lstStyle/>
        <a:p>
          <a:endParaRPr lang="en-US"/>
        </a:p>
      </dgm:t>
    </dgm:pt>
    <dgm:pt modelId="{D93BAAE2-0913-4E88-91EA-8839BEC36C7B}" type="sibTrans" cxnId="{311F80C3-0D49-4CF5-8D1E-94323D1FD154}">
      <dgm:prSet/>
      <dgm:spPr/>
      <dgm:t>
        <a:bodyPr/>
        <a:lstStyle/>
        <a:p>
          <a:endParaRPr lang="en-US"/>
        </a:p>
      </dgm:t>
    </dgm:pt>
    <dgm:pt modelId="{7F611FC4-67D6-46D6-876D-E4ABA4360BB7}">
      <dgm:prSet phldrT="[Text]"/>
      <dgm:spPr/>
      <dgm:t>
        <a:bodyPr/>
        <a:lstStyle/>
        <a:p>
          <a:endParaRPr lang="en-US"/>
        </a:p>
      </dgm:t>
    </dgm:pt>
    <dgm:pt modelId="{D1438596-CC31-4452-9DFB-98A73FBA5FAB}" type="parTrans" cxnId="{B9FC87F0-4DCF-48B1-8628-5F56D5843DB3}">
      <dgm:prSet/>
      <dgm:spPr/>
      <dgm:t>
        <a:bodyPr/>
        <a:lstStyle/>
        <a:p>
          <a:endParaRPr lang="en-US"/>
        </a:p>
      </dgm:t>
    </dgm:pt>
    <dgm:pt modelId="{0A7A2881-3708-4295-8F20-605D113ABC6A}" type="sibTrans" cxnId="{B9FC87F0-4DCF-48B1-8628-5F56D5843DB3}">
      <dgm:prSet/>
      <dgm:spPr/>
      <dgm:t>
        <a:bodyPr/>
        <a:lstStyle/>
        <a:p>
          <a:endParaRPr lang="en-US"/>
        </a:p>
      </dgm:t>
    </dgm:pt>
    <dgm:pt modelId="{CC8E3B51-C09F-4FAE-9C10-79552F211186}">
      <dgm:prSet phldrT="[Text]"/>
      <dgm:spPr/>
      <dgm:t>
        <a:bodyPr/>
        <a:lstStyle/>
        <a:p>
          <a:r>
            <a:rPr lang="en-US"/>
            <a:t>IB</a:t>
          </a:r>
        </a:p>
      </dgm:t>
    </dgm:pt>
    <dgm:pt modelId="{80DE0626-9D2F-426A-B06C-1CB04B0C9D0B}" type="parTrans" cxnId="{F6343999-5ED7-47DA-8446-90B6CA23C4F0}">
      <dgm:prSet/>
      <dgm:spPr/>
      <dgm:t>
        <a:bodyPr/>
        <a:lstStyle/>
        <a:p>
          <a:endParaRPr lang="en-US"/>
        </a:p>
      </dgm:t>
    </dgm:pt>
    <dgm:pt modelId="{671E3FB2-948E-4F78-B746-4914218259E0}" type="sibTrans" cxnId="{F6343999-5ED7-47DA-8446-90B6CA23C4F0}">
      <dgm:prSet/>
      <dgm:spPr/>
      <dgm:t>
        <a:bodyPr/>
        <a:lstStyle/>
        <a:p>
          <a:endParaRPr lang="en-US"/>
        </a:p>
      </dgm:t>
    </dgm:pt>
    <dgm:pt modelId="{CD1C49BE-1FC9-0C41-BD69-ECDE70E15383}" type="pres">
      <dgm:prSet presAssocID="{B815DA62-4405-464B-BF57-F5E50E7D2E39}" presName="Name0" presStyleCnt="0">
        <dgm:presLayoutVars>
          <dgm:chMax val="1"/>
          <dgm:chPref val="1"/>
          <dgm:dir/>
          <dgm:animOne val="branch"/>
          <dgm:animLvl val="lvl"/>
        </dgm:presLayoutVars>
      </dgm:prSet>
      <dgm:spPr/>
    </dgm:pt>
    <dgm:pt modelId="{2DC86A7B-ACE9-C64D-AA91-0D34CC73A6CA}" type="pres">
      <dgm:prSet presAssocID="{41CE26BE-6F8A-EF4A-9204-432F53FB553E}" presName="singleCycle" presStyleCnt="0"/>
      <dgm:spPr/>
    </dgm:pt>
    <dgm:pt modelId="{5FFDB66C-E4E5-E943-94B2-8B9CF291597B}" type="pres">
      <dgm:prSet presAssocID="{41CE26BE-6F8A-EF4A-9204-432F53FB553E}" presName="singleCenter" presStyleLbl="node1" presStyleIdx="0" presStyleCnt="6" custScaleX="297366" custLinFactNeighborX="-243" custLinFactNeighborY="-8028">
        <dgm:presLayoutVars>
          <dgm:chMax val="7"/>
          <dgm:chPref val="7"/>
        </dgm:presLayoutVars>
      </dgm:prSet>
      <dgm:spPr/>
    </dgm:pt>
    <dgm:pt modelId="{467438CA-410A-4149-B4F0-7B0BC1EA22C3}" type="pres">
      <dgm:prSet presAssocID="{E757666E-46E8-104E-A427-61604F14C8C0}" presName="Name56" presStyleLbl="parChTrans1D2" presStyleIdx="0" presStyleCnt="5"/>
      <dgm:spPr/>
    </dgm:pt>
    <dgm:pt modelId="{E82A73FD-E5C4-AF42-A44C-E0BBAA237F43}" type="pres">
      <dgm:prSet presAssocID="{ABB89D95-93CF-DE4D-9CDA-94B5F0C61D35}" presName="text0" presStyleLbl="node1" presStyleIdx="1" presStyleCnt="6" custScaleX="224303" custScaleY="75132" custRadScaleRad="111367" custRadScaleInc="86959">
        <dgm:presLayoutVars>
          <dgm:bulletEnabled val="1"/>
        </dgm:presLayoutVars>
      </dgm:prSet>
      <dgm:spPr/>
    </dgm:pt>
    <dgm:pt modelId="{13CB2D4B-AA3A-7142-8EEF-93D31822CDE0}" type="pres">
      <dgm:prSet presAssocID="{ADCDA730-E985-3349-AB66-0A848F147953}" presName="Name56" presStyleLbl="parChTrans1D2" presStyleIdx="1" presStyleCnt="5"/>
      <dgm:spPr/>
    </dgm:pt>
    <dgm:pt modelId="{38F39A67-3B67-B84A-BA30-104941BE5EDB}" type="pres">
      <dgm:prSet presAssocID="{C89F8BA4-CF26-494D-95B9-90213DEFAE54}" presName="text0" presStyleLbl="node1" presStyleIdx="2" presStyleCnt="6" custScaleX="288488" custScaleY="82645" custRadScaleRad="226883" custRadScaleInc="45918">
        <dgm:presLayoutVars>
          <dgm:bulletEnabled val="1"/>
        </dgm:presLayoutVars>
      </dgm:prSet>
      <dgm:spPr/>
    </dgm:pt>
    <dgm:pt modelId="{E83DC76E-5528-7E45-AF16-EC7361B87A33}" type="pres">
      <dgm:prSet presAssocID="{E93DCE03-7D86-8649-9CC2-0F716CAC1A03}" presName="Name56" presStyleLbl="parChTrans1D2" presStyleIdx="2" presStyleCnt="5"/>
      <dgm:spPr/>
    </dgm:pt>
    <dgm:pt modelId="{E2CF92B3-51F5-3948-A2DC-1A59039CA68D}" type="pres">
      <dgm:prSet presAssocID="{F731C72E-5B8C-514E-B09F-8E8A7FCA8C9E}" presName="text0" presStyleLbl="node1" presStyleIdx="3" presStyleCnt="6" custScaleX="273902" custScaleY="68302" custRadScaleRad="78902" custRadScaleInc="142954">
        <dgm:presLayoutVars>
          <dgm:bulletEnabled val="1"/>
        </dgm:presLayoutVars>
      </dgm:prSet>
      <dgm:spPr/>
    </dgm:pt>
    <dgm:pt modelId="{0AFF86A1-B738-4384-90AB-EB7BB1705E8D}" type="pres">
      <dgm:prSet presAssocID="{18247545-AB77-49A3-9E8A-FFE0D1EC3CD7}" presName="Name56" presStyleLbl="parChTrans1D2" presStyleIdx="3" presStyleCnt="5"/>
      <dgm:spPr/>
    </dgm:pt>
    <dgm:pt modelId="{FD669AB2-0FCA-4BB4-B20D-A28DD1FA3626}" type="pres">
      <dgm:prSet presAssocID="{C360001D-D8C3-4919-AC30-EF1DB950685C}" presName="text0" presStyleLbl="node1" presStyleIdx="4" presStyleCnt="6" custScaleX="110000" custScaleY="110000" custRadScaleRad="135441" custRadScaleInc="85419">
        <dgm:presLayoutVars>
          <dgm:bulletEnabled val="1"/>
        </dgm:presLayoutVars>
      </dgm:prSet>
      <dgm:spPr/>
    </dgm:pt>
    <dgm:pt modelId="{A0626F7C-0D0A-4110-B450-21B4F76A4D30}" type="pres">
      <dgm:prSet presAssocID="{80DE0626-9D2F-426A-B06C-1CB04B0C9D0B}" presName="Name56" presStyleLbl="parChTrans1D2" presStyleIdx="4" presStyleCnt="5"/>
      <dgm:spPr/>
    </dgm:pt>
    <dgm:pt modelId="{A7B1E76E-67D5-4F99-9557-989587595C15}" type="pres">
      <dgm:prSet presAssocID="{CC8E3B51-C09F-4FAE-9C10-79552F211186}" presName="text0" presStyleLbl="node1" presStyleIdx="5" presStyleCnt="6" custRadScaleRad="128635" custRadScaleInc="-471246">
        <dgm:presLayoutVars>
          <dgm:bulletEnabled val="1"/>
        </dgm:presLayoutVars>
      </dgm:prSet>
      <dgm:spPr/>
    </dgm:pt>
  </dgm:ptLst>
  <dgm:cxnLst>
    <dgm:cxn modelId="{BA5A1507-0547-4310-9598-5F19B49F8D1B}" type="presOf" srcId="{C360001D-D8C3-4919-AC30-EF1DB950685C}" destId="{FD669AB2-0FCA-4BB4-B20D-A28DD1FA3626}" srcOrd="0" destOrd="0" presId="urn:microsoft.com/office/officeart/2008/layout/RadialCluster"/>
    <dgm:cxn modelId="{F7A08F11-FCBC-7F41-A9AD-0FF529C3A75A}" srcId="{B815DA62-4405-464B-BF57-F5E50E7D2E39}" destId="{41CE26BE-6F8A-EF4A-9204-432F53FB553E}" srcOrd="0" destOrd="0" parTransId="{D11F89BB-D217-5048-9B14-52CFE7D86F88}" sibTransId="{F2A33954-AF99-834C-827F-ED7345A2E5CE}"/>
    <dgm:cxn modelId="{E97F6D17-C57B-47E1-80E9-49BBFD295EED}" type="presOf" srcId="{C89F8BA4-CF26-494D-95B9-90213DEFAE54}" destId="{38F39A67-3B67-B84A-BA30-104941BE5EDB}" srcOrd="0" destOrd="0" presId="urn:microsoft.com/office/officeart/2008/layout/RadialCluster"/>
    <dgm:cxn modelId="{70013B29-EE1C-4121-9883-CA33E09D098C}" type="presOf" srcId="{E93DCE03-7D86-8649-9CC2-0F716CAC1A03}" destId="{E83DC76E-5528-7E45-AF16-EC7361B87A33}" srcOrd="0" destOrd="0" presId="urn:microsoft.com/office/officeart/2008/layout/RadialCluster"/>
    <dgm:cxn modelId="{A26DBB2E-EE69-4DCC-AB3F-B190169B736B}" type="presOf" srcId="{ADCDA730-E985-3349-AB66-0A848F147953}" destId="{13CB2D4B-AA3A-7142-8EEF-93D31822CDE0}" srcOrd="0" destOrd="0" presId="urn:microsoft.com/office/officeart/2008/layout/RadialCluster"/>
    <dgm:cxn modelId="{5A06B730-F129-4548-8338-F83740B046E2}" type="presOf" srcId="{B815DA62-4405-464B-BF57-F5E50E7D2E39}" destId="{CD1C49BE-1FC9-0C41-BD69-ECDE70E15383}" srcOrd="0" destOrd="0" presId="urn:microsoft.com/office/officeart/2008/layout/RadialCluster"/>
    <dgm:cxn modelId="{753B417E-7344-2C43-9B9E-F774745FB807}" srcId="{41CE26BE-6F8A-EF4A-9204-432F53FB553E}" destId="{C89F8BA4-CF26-494D-95B9-90213DEFAE54}" srcOrd="1" destOrd="0" parTransId="{ADCDA730-E985-3349-AB66-0A848F147953}" sibTransId="{8B38DC2D-9F20-CB41-BF3C-9A1BE2FEA5AB}"/>
    <dgm:cxn modelId="{D03A5E89-5DA6-457D-828E-E10190DA4B16}" type="presOf" srcId="{80DE0626-9D2F-426A-B06C-1CB04B0C9D0B}" destId="{A0626F7C-0D0A-4110-B450-21B4F76A4D30}" srcOrd="0" destOrd="0" presId="urn:microsoft.com/office/officeart/2008/layout/RadialCluster"/>
    <dgm:cxn modelId="{5333DF90-AB0D-403A-BCA8-7CE5FF29042A}" type="presOf" srcId="{F731C72E-5B8C-514E-B09F-8E8A7FCA8C9E}" destId="{E2CF92B3-51F5-3948-A2DC-1A59039CA68D}" srcOrd="0" destOrd="0" presId="urn:microsoft.com/office/officeart/2008/layout/RadialCluster"/>
    <dgm:cxn modelId="{40DCF892-DB70-4DCE-93D7-0198CA5A899C}" type="presOf" srcId="{E757666E-46E8-104E-A427-61604F14C8C0}" destId="{467438CA-410A-4149-B4F0-7B0BC1EA22C3}" srcOrd="0" destOrd="0" presId="urn:microsoft.com/office/officeart/2008/layout/RadialCluster"/>
    <dgm:cxn modelId="{A66CF593-8203-4144-993D-1E288344A746}" srcId="{41CE26BE-6F8A-EF4A-9204-432F53FB553E}" destId="{F731C72E-5B8C-514E-B09F-8E8A7FCA8C9E}" srcOrd="2" destOrd="0" parTransId="{E93DCE03-7D86-8649-9CC2-0F716CAC1A03}" sibTransId="{9C220060-EF32-8743-B41F-642C3FFDC609}"/>
    <dgm:cxn modelId="{F6343999-5ED7-47DA-8446-90B6CA23C4F0}" srcId="{41CE26BE-6F8A-EF4A-9204-432F53FB553E}" destId="{CC8E3B51-C09F-4FAE-9C10-79552F211186}" srcOrd="4" destOrd="0" parTransId="{80DE0626-9D2F-426A-B06C-1CB04B0C9D0B}" sibTransId="{671E3FB2-948E-4F78-B746-4914218259E0}"/>
    <dgm:cxn modelId="{1548F89C-F48E-4367-80BD-B9CD37D9A7C7}" type="presOf" srcId="{ABB89D95-93CF-DE4D-9CDA-94B5F0C61D35}" destId="{E82A73FD-E5C4-AF42-A44C-E0BBAA237F43}" srcOrd="0" destOrd="0" presId="urn:microsoft.com/office/officeart/2008/layout/RadialCluster"/>
    <dgm:cxn modelId="{227C3C9D-0DF2-A54C-9CA2-95EC0E31B090}" srcId="{41CE26BE-6F8A-EF4A-9204-432F53FB553E}" destId="{ABB89D95-93CF-DE4D-9CDA-94B5F0C61D35}" srcOrd="0" destOrd="0" parTransId="{E757666E-46E8-104E-A427-61604F14C8C0}" sibTransId="{3038624B-00E3-3C46-9CDA-DAF4DCD2767C}"/>
    <dgm:cxn modelId="{D6D6F9A3-1A52-49E6-9DF2-9324DB1E9C93}" type="presOf" srcId="{CC8E3B51-C09F-4FAE-9C10-79552F211186}" destId="{A7B1E76E-67D5-4F99-9557-989587595C15}" srcOrd="0" destOrd="0" presId="urn:microsoft.com/office/officeart/2008/layout/RadialCluster"/>
    <dgm:cxn modelId="{EA584BB1-DC31-466A-9234-468E3BF058FC}" type="presOf" srcId="{18247545-AB77-49A3-9E8A-FFE0D1EC3CD7}" destId="{0AFF86A1-B738-4384-90AB-EB7BB1705E8D}" srcOrd="0" destOrd="0" presId="urn:microsoft.com/office/officeart/2008/layout/RadialCluster"/>
    <dgm:cxn modelId="{311F80C3-0D49-4CF5-8D1E-94323D1FD154}" srcId="{41CE26BE-6F8A-EF4A-9204-432F53FB553E}" destId="{C360001D-D8C3-4919-AC30-EF1DB950685C}" srcOrd="3" destOrd="0" parTransId="{18247545-AB77-49A3-9E8A-FFE0D1EC3CD7}" sibTransId="{D93BAAE2-0913-4E88-91EA-8839BEC36C7B}"/>
    <dgm:cxn modelId="{4836EAE0-0BA7-495C-B349-504A467BCD3F}" type="presOf" srcId="{41CE26BE-6F8A-EF4A-9204-432F53FB553E}" destId="{5FFDB66C-E4E5-E943-94B2-8B9CF291597B}" srcOrd="0" destOrd="0" presId="urn:microsoft.com/office/officeart/2008/layout/RadialCluster"/>
    <dgm:cxn modelId="{B9FC87F0-4DCF-48B1-8628-5F56D5843DB3}" srcId="{B815DA62-4405-464B-BF57-F5E50E7D2E39}" destId="{7F611FC4-67D6-46D6-876D-E4ABA4360BB7}" srcOrd="1" destOrd="0" parTransId="{D1438596-CC31-4452-9DFB-98A73FBA5FAB}" sibTransId="{0A7A2881-3708-4295-8F20-605D113ABC6A}"/>
    <dgm:cxn modelId="{E6D16855-695C-46C2-84B7-916FDB59D449}" type="presParOf" srcId="{CD1C49BE-1FC9-0C41-BD69-ECDE70E15383}" destId="{2DC86A7B-ACE9-C64D-AA91-0D34CC73A6CA}" srcOrd="0" destOrd="0" presId="urn:microsoft.com/office/officeart/2008/layout/RadialCluster"/>
    <dgm:cxn modelId="{E0F90850-96F4-46E8-9BFA-05B60FAF7895}" type="presParOf" srcId="{2DC86A7B-ACE9-C64D-AA91-0D34CC73A6CA}" destId="{5FFDB66C-E4E5-E943-94B2-8B9CF291597B}" srcOrd="0" destOrd="0" presId="urn:microsoft.com/office/officeart/2008/layout/RadialCluster"/>
    <dgm:cxn modelId="{F65AAAD3-AA99-4A8C-A9A6-2015B7B08346}" type="presParOf" srcId="{2DC86A7B-ACE9-C64D-AA91-0D34CC73A6CA}" destId="{467438CA-410A-4149-B4F0-7B0BC1EA22C3}" srcOrd="1" destOrd="0" presId="urn:microsoft.com/office/officeart/2008/layout/RadialCluster"/>
    <dgm:cxn modelId="{2FA84AC9-9951-4722-B16D-9537313FA420}" type="presParOf" srcId="{2DC86A7B-ACE9-C64D-AA91-0D34CC73A6CA}" destId="{E82A73FD-E5C4-AF42-A44C-E0BBAA237F43}" srcOrd="2" destOrd="0" presId="urn:microsoft.com/office/officeart/2008/layout/RadialCluster"/>
    <dgm:cxn modelId="{B1EBABB0-D3CC-4800-9E51-868CF33E294D}" type="presParOf" srcId="{2DC86A7B-ACE9-C64D-AA91-0D34CC73A6CA}" destId="{13CB2D4B-AA3A-7142-8EEF-93D31822CDE0}" srcOrd="3" destOrd="0" presId="urn:microsoft.com/office/officeart/2008/layout/RadialCluster"/>
    <dgm:cxn modelId="{1713A28C-2495-437C-912F-404083DD07E2}" type="presParOf" srcId="{2DC86A7B-ACE9-C64D-AA91-0D34CC73A6CA}" destId="{38F39A67-3B67-B84A-BA30-104941BE5EDB}" srcOrd="4" destOrd="0" presId="urn:microsoft.com/office/officeart/2008/layout/RadialCluster"/>
    <dgm:cxn modelId="{BAAE6C9B-A2CE-44E0-9C89-444C43FDDF1D}" type="presParOf" srcId="{2DC86A7B-ACE9-C64D-AA91-0D34CC73A6CA}" destId="{E83DC76E-5528-7E45-AF16-EC7361B87A33}" srcOrd="5" destOrd="0" presId="urn:microsoft.com/office/officeart/2008/layout/RadialCluster"/>
    <dgm:cxn modelId="{BC6374AC-8A41-421C-BE5F-6E60B4EED616}" type="presParOf" srcId="{2DC86A7B-ACE9-C64D-AA91-0D34CC73A6CA}" destId="{E2CF92B3-51F5-3948-A2DC-1A59039CA68D}" srcOrd="6" destOrd="0" presId="urn:microsoft.com/office/officeart/2008/layout/RadialCluster"/>
    <dgm:cxn modelId="{E287411E-5D33-43E5-A8A8-317BBE66A763}" type="presParOf" srcId="{2DC86A7B-ACE9-C64D-AA91-0D34CC73A6CA}" destId="{0AFF86A1-B738-4384-90AB-EB7BB1705E8D}" srcOrd="7" destOrd="0" presId="urn:microsoft.com/office/officeart/2008/layout/RadialCluster"/>
    <dgm:cxn modelId="{793CC3C8-EDF4-4BF9-AE32-42A6F7F4BF95}" type="presParOf" srcId="{2DC86A7B-ACE9-C64D-AA91-0D34CC73A6CA}" destId="{FD669AB2-0FCA-4BB4-B20D-A28DD1FA3626}" srcOrd="8" destOrd="0" presId="urn:microsoft.com/office/officeart/2008/layout/RadialCluster"/>
    <dgm:cxn modelId="{4E9C4581-4BCA-4B6A-9663-617D0C54267A}" type="presParOf" srcId="{2DC86A7B-ACE9-C64D-AA91-0D34CC73A6CA}" destId="{A0626F7C-0D0A-4110-B450-21B4F76A4D30}" srcOrd="9" destOrd="0" presId="urn:microsoft.com/office/officeart/2008/layout/RadialCluster"/>
    <dgm:cxn modelId="{EAA42258-52ED-4D65-9E0F-AD9D77899029}" type="presParOf" srcId="{2DC86A7B-ACE9-C64D-AA91-0D34CC73A6CA}" destId="{A7B1E76E-67D5-4F99-9557-989587595C15}" srcOrd="10"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35774B4-2CD3-564E-8D1E-2E55ABA4EEF0}" type="doc">
      <dgm:prSet loTypeId="urn:microsoft.com/office/officeart/2005/8/layout/radial1" loCatId="" qsTypeId="urn:microsoft.com/office/officeart/2005/8/quickstyle/simple4" qsCatId="simple" csTypeId="urn:microsoft.com/office/officeart/2005/8/colors/accent3_2" csCatId="accent3" phldr="1"/>
      <dgm:spPr/>
      <dgm:t>
        <a:bodyPr/>
        <a:lstStyle/>
        <a:p>
          <a:endParaRPr lang="en-US"/>
        </a:p>
      </dgm:t>
    </dgm:pt>
    <dgm:pt modelId="{CD680954-F89B-A04E-AAA2-24210D50BE7F}">
      <dgm:prSet phldrT="[Text]" custT="1"/>
      <dgm:spPr>
        <a:solidFill>
          <a:srgbClr val="D30071"/>
        </a:solidFill>
        <a:effectLst/>
      </dgm:spPr>
      <dgm:t>
        <a:bodyPr/>
        <a:lstStyle/>
        <a:p>
          <a:r>
            <a:rPr lang="en-US" sz="1500">
              <a:solidFill>
                <a:schemeClr val="bg1"/>
              </a:solidFill>
              <a:latin typeface="Arial" panose="020B0604020202020204" pitchFamily="34" charset="0"/>
              <a:cs typeface="Arial" panose="020B0604020202020204" pitchFamily="34" charset="0"/>
            </a:rPr>
            <a:t>Research</a:t>
          </a:r>
        </a:p>
      </dgm:t>
    </dgm:pt>
    <dgm:pt modelId="{35F2A9C8-E1D2-C249-AD50-338184C56EE3}" type="parTrans" cxnId="{04E52AAC-6CD1-994C-A77A-351801D76726}">
      <dgm:prSet/>
      <dgm:spPr>
        <a:ln>
          <a:solidFill>
            <a:schemeClr val="tx1"/>
          </a:solidFill>
        </a:ln>
      </dgm:spPr>
      <dgm:t>
        <a:bodyPr/>
        <a:lstStyle/>
        <a:p>
          <a:endParaRPr lang="en-US"/>
        </a:p>
      </dgm:t>
    </dgm:pt>
    <dgm:pt modelId="{5F0C8998-B7E7-FD4C-AF21-AD93413F972E}" type="sibTrans" cxnId="{04E52AAC-6CD1-994C-A77A-351801D76726}">
      <dgm:prSet/>
      <dgm:spPr/>
      <dgm:t>
        <a:bodyPr/>
        <a:lstStyle/>
        <a:p>
          <a:endParaRPr lang="en-US"/>
        </a:p>
      </dgm:t>
    </dgm:pt>
    <dgm:pt modelId="{4F7B7093-3484-1B4E-9C82-8C9FC3C6A686}">
      <dgm:prSet phldrT="[Text]" custT="1"/>
      <dgm:spPr>
        <a:solidFill>
          <a:srgbClr val="088375"/>
        </a:solidFill>
        <a:effectLst/>
      </dgm:spPr>
      <dgm:t>
        <a:bodyPr/>
        <a:lstStyle/>
        <a:p>
          <a:r>
            <a:rPr lang="en-US" sz="1300">
              <a:solidFill>
                <a:schemeClr val="bg1"/>
              </a:solidFill>
              <a:latin typeface="Arial" panose="020B0604020202020204" pitchFamily="34" charset="0"/>
              <a:cs typeface="Arial" panose="020B0604020202020204" pitchFamily="34" charset="0"/>
            </a:rPr>
            <a:t>Negotiation officer</a:t>
          </a:r>
        </a:p>
      </dgm:t>
    </dgm:pt>
    <dgm:pt modelId="{8D9570E4-8AE2-9D4C-8F79-8BA010D23FD9}" type="parTrans" cxnId="{FD932C42-4B62-0440-942A-2F7C354AEA91}">
      <dgm:prSet/>
      <dgm:spPr>
        <a:ln>
          <a:solidFill>
            <a:schemeClr val="tx1"/>
          </a:solidFill>
        </a:ln>
      </dgm:spPr>
      <dgm:t>
        <a:bodyPr/>
        <a:lstStyle/>
        <a:p>
          <a:endParaRPr lang="en-US"/>
        </a:p>
      </dgm:t>
    </dgm:pt>
    <dgm:pt modelId="{FD60B63B-A641-E442-A13C-5846251A1F2C}" type="sibTrans" cxnId="{FD932C42-4B62-0440-942A-2F7C354AEA91}">
      <dgm:prSet/>
      <dgm:spPr/>
      <dgm:t>
        <a:bodyPr/>
        <a:lstStyle/>
        <a:p>
          <a:endParaRPr lang="en-US"/>
        </a:p>
      </dgm:t>
    </dgm:pt>
    <dgm:pt modelId="{0D37CBC8-6B4E-7C4B-8B56-7CCF76BF72F5}">
      <dgm:prSet phldrT="[Text]" custT="1"/>
      <dgm:spPr>
        <a:solidFill>
          <a:srgbClr val="FFCD00"/>
        </a:solidFill>
        <a:effectLst/>
      </dgm:spPr>
      <dgm:t>
        <a:bodyPr/>
        <a:lstStyle/>
        <a:p>
          <a:r>
            <a:rPr lang="en-US" sz="1500">
              <a:solidFill>
                <a:schemeClr val="bg1"/>
              </a:solidFill>
              <a:latin typeface="Arial" panose="020B0604020202020204" pitchFamily="34" charset="0"/>
              <a:cs typeface="Arial" panose="020B0604020202020204" pitchFamily="34" charset="0"/>
            </a:rPr>
            <a:t>Education</a:t>
          </a:r>
        </a:p>
      </dgm:t>
    </dgm:pt>
    <dgm:pt modelId="{4461F2D8-4C03-F940-98C8-5A8EB153C037}" type="parTrans" cxnId="{32C64754-3E25-9143-9D44-0BA2C1FE51C7}">
      <dgm:prSet/>
      <dgm:spPr>
        <a:ln>
          <a:solidFill>
            <a:schemeClr val="tx1"/>
          </a:solidFill>
        </a:ln>
      </dgm:spPr>
      <dgm:t>
        <a:bodyPr/>
        <a:lstStyle/>
        <a:p>
          <a:endParaRPr lang="en-US"/>
        </a:p>
      </dgm:t>
    </dgm:pt>
    <dgm:pt modelId="{93C6A575-06F6-7F44-A2A4-04F13C6DBF42}" type="sibTrans" cxnId="{32C64754-3E25-9143-9D44-0BA2C1FE51C7}">
      <dgm:prSet/>
      <dgm:spPr/>
      <dgm:t>
        <a:bodyPr/>
        <a:lstStyle/>
        <a:p>
          <a:endParaRPr lang="en-US"/>
        </a:p>
      </dgm:t>
    </dgm:pt>
    <dgm:pt modelId="{929DAED9-2673-BB45-BDA3-447086B4C48D}">
      <dgm:prSet phldrT="[Tex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Networks</a:t>
          </a:r>
        </a:p>
      </dgm:t>
    </dgm:pt>
    <dgm:pt modelId="{BA5F29AD-849C-6745-8871-0D7C5ADC53A6}" type="parTrans" cxnId="{5A6D02AD-A6D8-8B44-85C5-41E70A846E51}">
      <dgm:prSet/>
      <dgm:spPr>
        <a:ln>
          <a:solidFill>
            <a:schemeClr val="tx1"/>
          </a:solidFill>
        </a:ln>
      </dgm:spPr>
      <dgm:t>
        <a:bodyPr/>
        <a:lstStyle/>
        <a:p>
          <a:endParaRPr lang="en-US"/>
        </a:p>
      </dgm:t>
    </dgm:pt>
    <dgm:pt modelId="{5F349FA6-CAAE-5141-A5C2-E7A4C5525713}" type="sibTrans" cxnId="{5A6D02AD-A6D8-8B44-85C5-41E70A846E51}">
      <dgm:prSet/>
      <dgm:spPr/>
      <dgm:t>
        <a:bodyPr/>
        <a:lstStyle/>
        <a:p>
          <a:endParaRPr lang="en-US"/>
        </a:p>
      </dgm:t>
    </dgm:pt>
    <dgm:pt modelId="{C11B7553-EE58-B44C-B90B-B8CCDC88C675}">
      <dgm:prSet custT="1"/>
      <dgm:spPr>
        <a:solidFill>
          <a:srgbClr val="F2861B"/>
        </a:solidFill>
        <a:effectLst/>
      </dgm:spPr>
      <dgm:t>
        <a:bodyPr/>
        <a:lstStyle/>
        <a:p>
          <a:r>
            <a:rPr lang="en-US" sz="1600">
              <a:solidFill>
                <a:schemeClr val="bg1"/>
              </a:solidFill>
              <a:latin typeface="Arial" panose="020B0604020202020204" pitchFamily="34" charset="0"/>
              <a:cs typeface="Arial" panose="020B0604020202020204" pitchFamily="34" charset="0"/>
            </a:rPr>
            <a:t>MCC</a:t>
          </a:r>
        </a:p>
      </dgm:t>
    </dgm:pt>
    <dgm:pt modelId="{736BFDF2-ED08-9247-BF3A-81495A987B33}" type="parTrans" cxnId="{21B21B25-B05B-3544-9CE5-084ACB640391}">
      <dgm:prSet/>
      <dgm:spPr>
        <a:ln>
          <a:solidFill>
            <a:schemeClr val="tx1"/>
          </a:solidFill>
        </a:ln>
      </dgm:spPr>
      <dgm:t>
        <a:bodyPr/>
        <a:lstStyle/>
        <a:p>
          <a:endParaRPr lang="en-US"/>
        </a:p>
      </dgm:t>
    </dgm:pt>
    <dgm:pt modelId="{13874E13-A109-214B-A518-5D30CB8F4CA2}" type="sibTrans" cxnId="{21B21B25-B05B-3544-9CE5-084ACB640391}">
      <dgm:prSet/>
      <dgm:spPr/>
      <dgm:t>
        <a:bodyPr/>
        <a:lstStyle/>
        <a:p>
          <a:endParaRPr lang="en-US"/>
        </a:p>
      </dgm:t>
    </dgm:pt>
    <dgm:pt modelId="{6766AC7E-91C2-442F-B54F-528F6472BB27}">
      <dgm:prSet custT="1"/>
      <dgm:spPr>
        <a:solidFill>
          <a:srgbClr val="088375"/>
        </a:solidFill>
        <a:effectLst/>
      </dgm:spPr>
      <dgm:t>
        <a:bodyPr/>
        <a:lstStyle/>
        <a:p>
          <a:r>
            <a:rPr lang="en-GB" sz="1500">
              <a:solidFill>
                <a:schemeClr val="bg1"/>
              </a:solidFill>
              <a:latin typeface="Arial" panose="020B0604020202020204" pitchFamily="34" charset="0"/>
              <a:cs typeface="Arial" panose="020B0604020202020204" pitchFamily="34" charset="0"/>
            </a:rPr>
            <a:t>Organiser</a:t>
          </a:r>
        </a:p>
      </dgm:t>
    </dgm:pt>
    <dgm:pt modelId="{75A53E33-0E40-4854-923D-E5643EE7B673}" type="parTrans" cxnId="{CBECC1FB-8406-4F8A-A357-C633535652FF}">
      <dgm:prSet/>
      <dgm:spPr>
        <a:ln>
          <a:solidFill>
            <a:schemeClr val="tx1"/>
          </a:solidFill>
        </a:ln>
      </dgm:spPr>
      <dgm:t>
        <a:bodyPr/>
        <a:lstStyle/>
        <a:p>
          <a:endParaRPr lang="en-GB"/>
        </a:p>
      </dgm:t>
    </dgm:pt>
    <dgm:pt modelId="{C1467474-34B2-4D56-A1D7-E860BBC9ACC9}" type="sibTrans" cxnId="{CBECC1FB-8406-4F8A-A357-C633535652FF}">
      <dgm:prSet/>
      <dgm:spPr/>
      <dgm:t>
        <a:bodyPr/>
        <a:lstStyle/>
        <a:p>
          <a:endParaRPr lang="en-GB"/>
        </a:p>
      </dgm:t>
    </dgm:pt>
    <dgm:pt modelId="{F9CB024E-35A7-B34C-A60D-6FEB4AB7082F}">
      <dgm:prSet/>
      <dgm:spPr>
        <a:solidFill>
          <a:srgbClr val="FFFF00"/>
        </a:solidFill>
        <a:effectLst/>
      </dgm:spPr>
      <dgm:t>
        <a:bodyPr/>
        <a:lstStyle/>
        <a:p>
          <a:endParaRPr lang="en-US">
            <a:solidFill>
              <a:schemeClr val="tx1"/>
            </a:solidFill>
            <a:latin typeface="Arial" panose="020B0604020202020204" pitchFamily="34" charset="0"/>
            <a:cs typeface="Arial" panose="020B0604020202020204" pitchFamily="34" charset="0"/>
          </a:endParaRPr>
        </a:p>
      </dgm:t>
    </dgm:pt>
    <dgm:pt modelId="{377F3538-20F4-204D-8BD5-50C2FB23D102}" type="parTrans" cxnId="{69FF26C5-BB19-7A4D-A733-8660FEB46DA6}">
      <dgm:prSet/>
      <dgm:spPr/>
      <dgm:t>
        <a:bodyPr/>
        <a:lstStyle/>
        <a:p>
          <a:endParaRPr lang="en-GB"/>
        </a:p>
      </dgm:t>
    </dgm:pt>
    <dgm:pt modelId="{83F728A1-C36C-844B-ACC7-70350ED91ACE}" type="sibTrans" cxnId="{69FF26C5-BB19-7A4D-A733-8660FEB46DA6}">
      <dgm:prSet/>
      <dgm:spPr/>
      <dgm:t>
        <a:bodyPr/>
        <a:lstStyle/>
        <a:p>
          <a:endParaRPr lang="en-GB"/>
        </a:p>
      </dgm:t>
    </dgm:pt>
    <dgm:pt modelId="{756A5278-DBA9-6440-9461-6CC309136538}">
      <dgm:prSe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Legal</a:t>
          </a:r>
        </a:p>
      </dgm:t>
    </dgm:pt>
    <dgm:pt modelId="{F5C56634-E66D-4C4E-A3E0-B0D6189EAA6F}" type="parTrans" cxnId="{EF8413BE-1329-EB4B-89B2-11F43BB02C2C}">
      <dgm:prSet/>
      <dgm:spPr>
        <a:ln>
          <a:solidFill>
            <a:srgbClr val="28292B"/>
          </a:solidFill>
        </a:ln>
      </dgm:spPr>
      <dgm:t>
        <a:bodyPr/>
        <a:lstStyle/>
        <a:p>
          <a:endParaRPr lang="en-GB"/>
        </a:p>
      </dgm:t>
    </dgm:pt>
    <dgm:pt modelId="{B36290E3-6545-1E44-9B3D-318844C7398A}" type="sibTrans" cxnId="{EF8413BE-1329-EB4B-89B2-11F43BB02C2C}">
      <dgm:prSet/>
      <dgm:spPr/>
      <dgm:t>
        <a:bodyPr/>
        <a:lstStyle/>
        <a:p>
          <a:endParaRPr lang="en-GB"/>
        </a:p>
      </dgm:t>
    </dgm:pt>
    <dgm:pt modelId="{278E13F7-F8C3-5C44-B71E-3EA28A8A1D2C}">
      <dgm:prSet phldrT="[Text]" custT="1"/>
      <dgm:spPr>
        <a:solidFill>
          <a:srgbClr val="D30071"/>
        </a:solidFill>
        <a:effectLst/>
      </dgm:spPr>
      <dgm:t>
        <a:bodyPr/>
        <a:lstStyle/>
        <a:p>
          <a:r>
            <a:rPr lang="en-US" sz="1600">
              <a:solidFill>
                <a:schemeClr val="bg1"/>
              </a:solidFill>
              <a:latin typeface="Arial" panose="020B0604020202020204" pitchFamily="34" charset="0"/>
              <a:cs typeface="Arial" panose="020B0604020202020204" pitchFamily="34" charset="0"/>
            </a:rPr>
            <a:t>Comms</a:t>
          </a:r>
        </a:p>
      </dgm:t>
    </dgm:pt>
    <dgm:pt modelId="{F4F9A810-3F53-9C4F-8F5E-92A88388F727}" type="parTrans" cxnId="{24B62546-2425-9D4D-A124-0CEAAEDB2CE3}">
      <dgm:prSet/>
      <dgm:spPr>
        <a:ln>
          <a:solidFill>
            <a:srgbClr val="28292B"/>
          </a:solidFill>
        </a:ln>
      </dgm:spPr>
      <dgm:t>
        <a:bodyPr/>
        <a:lstStyle/>
        <a:p>
          <a:endParaRPr lang="en-GB"/>
        </a:p>
      </dgm:t>
    </dgm:pt>
    <dgm:pt modelId="{240A843C-7E36-FB42-90F0-B6DC6C401143}" type="sibTrans" cxnId="{24B62546-2425-9D4D-A124-0CEAAEDB2CE3}">
      <dgm:prSet/>
      <dgm:spPr/>
      <dgm:t>
        <a:bodyPr/>
        <a:lstStyle/>
        <a:p>
          <a:endParaRPr lang="en-GB"/>
        </a:p>
      </dgm:t>
    </dgm:pt>
    <dgm:pt modelId="{48AF75D1-A64E-F142-BEF2-BF7A3620331C}">
      <dgm:prSet phldrT="[Text]"/>
      <dgm:spPr>
        <a:solidFill>
          <a:schemeClr val="accent2"/>
        </a:solidFill>
        <a:effectLst/>
      </dgm:spPr>
      <dgm:t>
        <a:bodyPr/>
        <a:lstStyle/>
        <a:p>
          <a:r>
            <a:rPr lang="en-US">
              <a:solidFill>
                <a:schemeClr val="bg1"/>
              </a:solidFill>
              <a:latin typeface="Arial" panose="020B0604020202020204" pitchFamily="34" charset="0"/>
              <a:cs typeface="Arial" panose="020B0604020202020204" pitchFamily="34" charset="0"/>
            </a:rPr>
            <a:t>Branch</a:t>
          </a:r>
        </a:p>
      </dgm:t>
    </dgm:pt>
    <dgm:pt modelId="{EDF01C06-7448-9E42-9901-024779B16B11}" type="sibTrans" cxnId="{A825997A-8E9A-9A4F-BA3C-41225EE34D04}">
      <dgm:prSet/>
      <dgm:spPr/>
      <dgm:t>
        <a:bodyPr/>
        <a:lstStyle/>
        <a:p>
          <a:endParaRPr lang="en-US"/>
        </a:p>
      </dgm:t>
    </dgm:pt>
    <dgm:pt modelId="{A1F59B02-9F09-7347-A93B-7D1686768455}" type="parTrans" cxnId="{A825997A-8E9A-9A4F-BA3C-41225EE34D04}">
      <dgm:prSet/>
      <dgm:spPr/>
      <dgm:t>
        <a:bodyPr/>
        <a:lstStyle/>
        <a:p>
          <a:endParaRPr lang="en-US"/>
        </a:p>
      </dgm:t>
    </dgm:pt>
    <dgm:pt modelId="{9B2EBA1C-0270-6942-BBCC-51EE0D974760}" type="pres">
      <dgm:prSet presAssocID="{E35774B4-2CD3-564E-8D1E-2E55ABA4EEF0}" presName="cycle" presStyleCnt="0">
        <dgm:presLayoutVars>
          <dgm:chMax val="1"/>
          <dgm:dir/>
          <dgm:animLvl val="ctr"/>
          <dgm:resizeHandles val="exact"/>
        </dgm:presLayoutVars>
      </dgm:prSet>
      <dgm:spPr/>
    </dgm:pt>
    <dgm:pt modelId="{28BC4632-CFCD-3641-9784-5B35CFE9C9F5}" type="pres">
      <dgm:prSet presAssocID="{48AF75D1-A64E-F142-BEF2-BF7A3620331C}" presName="centerShape" presStyleLbl="node0" presStyleIdx="0" presStyleCnt="1" custScaleX="128427" custScaleY="129199"/>
      <dgm:spPr/>
    </dgm:pt>
    <dgm:pt modelId="{5604EC5E-DA18-2646-B3E4-7C4F83DFFC71}" type="pres">
      <dgm:prSet presAssocID="{35F2A9C8-E1D2-C249-AD50-338184C56EE3}" presName="Name9" presStyleLbl="parChTrans1D2" presStyleIdx="0" presStyleCnt="8"/>
      <dgm:spPr/>
    </dgm:pt>
    <dgm:pt modelId="{2BFFE6C6-AFFA-B240-A5D8-1E38B107C825}" type="pres">
      <dgm:prSet presAssocID="{35F2A9C8-E1D2-C249-AD50-338184C56EE3}" presName="connTx" presStyleLbl="parChTrans1D2" presStyleIdx="0" presStyleCnt="8"/>
      <dgm:spPr/>
    </dgm:pt>
    <dgm:pt modelId="{F745AF02-573B-CA43-AD6D-0E9775212ECE}" type="pres">
      <dgm:prSet presAssocID="{CD680954-F89B-A04E-AAA2-24210D50BE7F}" presName="node" presStyleLbl="node1" presStyleIdx="0" presStyleCnt="8" custScaleX="121686" custScaleY="120936">
        <dgm:presLayoutVars>
          <dgm:bulletEnabled val="1"/>
        </dgm:presLayoutVars>
      </dgm:prSet>
      <dgm:spPr/>
    </dgm:pt>
    <dgm:pt modelId="{BE178267-3F89-8A44-A563-16CC8157C923}" type="pres">
      <dgm:prSet presAssocID="{F4F9A810-3F53-9C4F-8F5E-92A88388F727}" presName="Name9" presStyleLbl="parChTrans1D2" presStyleIdx="1" presStyleCnt="8"/>
      <dgm:spPr/>
    </dgm:pt>
    <dgm:pt modelId="{9D710988-DEAD-9E45-A127-E0767569CD2D}" type="pres">
      <dgm:prSet presAssocID="{F4F9A810-3F53-9C4F-8F5E-92A88388F727}" presName="connTx" presStyleLbl="parChTrans1D2" presStyleIdx="1" presStyleCnt="8"/>
      <dgm:spPr/>
    </dgm:pt>
    <dgm:pt modelId="{167D3BF0-2CF9-EE4F-AC69-173088E61A74}" type="pres">
      <dgm:prSet presAssocID="{278E13F7-F8C3-5C44-B71E-3EA28A8A1D2C}" presName="node" presStyleLbl="node1" presStyleIdx="1" presStyleCnt="8" custScaleX="121686" custScaleY="120936">
        <dgm:presLayoutVars>
          <dgm:bulletEnabled val="1"/>
        </dgm:presLayoutVars>
      </dgm:prSet>
      <dgm:spPr/>
    </dgm:pt>
    <dgm:pt modelId="{798E4247-E04F-4073-8E43-96B9EC921287}" type="pres">
      <dgm:prSet presAssocID="{75A53E33-0E40-4854-923D-E5643EE7B673}" presName="Name9" presStyleLbl="parChTrans1D2" presStyleIdx="2" presStyleCnt="8"/>
      <dgm:spPr/>
    </dgm:pt>
    <dgm:pt modelId="{6CA925B9-9698-4C42-8337-263B1DDB7D39}" type="pres">
      <dgm:prSet presAssocID="{75A53E33-0E40-4854-923D-E5643EE7B673}" presName="connTx" presStyleLbl="parChTrans1D2" presStyleIdx="2" presStyleCnt="8"/>
      <dgm:spPr/>
    </dgm:pt>
    <dgm:pt modelId="{7B4DA370-D524-47B5-8E50-CB0AF8C36A36}" type="pres">
      <dgm:prSet presAssocID="{6766AC7E-91C2-442F-B54F-528F6472BB27}" presName="node" presStyleLbl="node1" presStyleIdx="2" presStyleCnt="8" custScaleX="121686" custScaleY="120936" custRadScaleRad="100293" custRadScaleInc="4243">
        <dgm:presLayoutVars>
          <dgm:bulletEnabled val="1"/>
        </dgm:presLayoutVars>
      </dgm:prSet>
      <dgm:spPr/>
    </dgm:pt>
    <dgm:pt modelId="{45EFC047-A4AD-4A41-B0D4-F070366BEA48}" type="pres">
      <dgm:prSet presAssocID="{8D9570E4-8AE2-9D4C-8F79-8BA010D23FD9}" presName="Name9" presStyleLbl="parChTrans1D2" presStyleIdx="3" presStyleCnt="8"/>
      <dgm:spPr/>
    </dgm:pt>
    <dgm:pt modelId="{8A51EA0F-7926-B04B-AA13-8AEAF020B5E0}" type="pres">
      <dgm:prSet presAssocID="{8D9570E4-8AE2-9D4C-8F79-8BA010D23FD9}" presName="connTx" presStyleLbl="parChTrans1D2" presStyleIdx="3" presStyleCnt="8"/>
      <dgm:spPr/>
    </dgm:pt>
    <dgm:pt modelId="{C090FB9B-8EA9-9949-9949-8C5984FF7A47}" type="pres">
      <dgm:prSet presAssocID="{4F7B7093-3484-1B4E-9C82-8C9FC3C6A686}" presName="node" presStyleLbl="node1" presStyleIdx="3" presStyleCnt="8" custScaleX="121686" custScaleY="120936">
        <dgm:presLayoutVars>
          <dgm:bulletEnabled val="1"/>
        </dgm:presLayoutVars>
      </dgm:prSet>
      <dgm:spPr/>
    </dgm:pt>
    <dgm:pt modelId="{7D087E76-E2CB-4C4A-89B2-7A7A128F95F1}" type="pres">
      <dgm:prSet presAssocID="{4461F2D8-4C03-F940-98C8-5A8EB153C037}" presName="Name9" presStyleLbl="parChTrans1D2" presStyleIdx="4" presStyleCnt="8"/>
      <dgm:spPr/>
    </dgm:pt>
    <dgm:pt modelId="{5321305C-1D86-3D40-A72C-05446C984719}" type="pres">
      <dgm:prSet presAssocID="{4461F2D8-4C03-F940-98C8-5A8EB153C037}" presName="connTx" presStyleLbl="parChTrans1D2" presStyleIdx="4" presStyleCnt="8"/>
      <dgm:spPr/>
    </dgm:pt>
    <dgm:pt modelId="{97E24CEC-ADC5-D649-A9CC-FD22564DF74A}" type="pres">
      <dgm:prSet presAssocID="{0D37CBC8-6B4E-7C4B-8B56-7CCF76BF72F5}" presName="node" presStyleLbl="node1" presStyleIdx="4" presStyleCnt="8" custScaleX="121686" custScaleY="120936">
        <dgm:presLayoutVars>
          <dgm:bulletEnabled val="1"/>
        </dgm:presLayoutVars>
      </dgm:prSet>
      <dgm:spPr/>
    </dgm:pt>
    <dgm:pt modelId="{C91FD5C3-55BE-1B41-A6A1-DA51CFE61CD5}" type="pres">
      <dgm:prSet presAssocID="{BA5F29AD-849C-6745-8871-0D7C5ADC53A6}" presName="Name9" presStyleLbl="parChTrans1D2" presStyleIdx="5" presStyleCnt="8"/>
      <dgm:spPr/>
    </dgm:pt>
    <dgm:pt modelId="{3210F758-9011-F141-8DFC-79B6E6E5442D}" type="pres">
      <dgm:prSet presAssocID="{BA5F29AD-849C-6745-8871-0D7C5ADC53A6}" presName="connTx" presStyleLbl="parChTrans1D2" presStyleIdx="5" presStyleCnt="8"/>
      <dgm:spPr/>
    </dgm:pt>
    <dgm:pt modelId="{AEBE4D1B-3F47-A24F-AA03-252D11651DC9}" type="pres">
      <dgm:prSet presAssocID="{929DAED9-2673-BB45-BDA3-447086B4C48D}" presName="node" presStyleLbl="node1" presStyleIdx="5" presStyleCnt="8" custScaleX="121686" custScaleY="120936">
        <dgm:presLayoutVars>
          <dgm:bulletEnabled val="1"/>
        </dgm:presLayoutVars>
      </dgm:prSet>
      <dgm:spPr/>
    </dgm:pt>
    <dgm:pt modelId="{0234FC24-8B8F-0A4A-88E4-7CB81BA4CA96}" type="pres">
      <dgm:prSet presAssocID="{736BFDF2-ED08-9247-BF3A-81495A987B33}" presName="Name9" presStyleLbl="parChTrans1D2" presStyleIdx="6" presStyleCnt="8"/>
      <dgm:spPr/>
    </dgm:pt>
    <dgm:pt modelId="{93680216-5970-EF42-B2F8-3F5F0091752A}" type="pres">
      <dgm:prSet presAssocID="{736BFDF2-ED08-9247-BF3A-81495A987B33}" presName="connTx" presStyleLbl="parChTrans1D2" presStyleIdx="6" presStyleCnt="8"/>
      <dgm:spPr/>
    </dgm:pt>
    <dgm:pt modelId="{41DA06A3-01D0-4C48-82E8-85F9C20E0AE7}" type="pres">
      <dgm:prSet presAssocID="{C11B7553-EE58-B44C-B90B-B8CCDC88C675}" presName="node" presStyleLbl="node1" presStyleIdx="6" presStyleCnt="8" custScaleX="121686" custScaleY="120936">
        <dgm:presLayoutVars>
          <dgm:bulletEnabled val="1"/>
        </dgm:presLayoutVars>
      </dgm:prSet>
      <dgm:spPr/>
    </dgm:pt>
    <dgm:pt modelId="{CBBF1B3D-E385-B541-9735-3DFDBF409182}" type="pres">
      <dgm:prSet presAssocID="{F5C56634-E66D-4C4E-A3E0-B0D6189EAA6F}" presName="Name9" presStyleLbl="parChTrans1D2" presStyleIdx="7" presStyleCnt="8"/>
      <dgm:spPr/>
    </dgm:pt>
    <dgm:pt modelId="{5D086523-EB51-6D40-8927-C5A0CA259341}" type="pres">
      <dgm:prSet presAssocID="{F5C56634-E66D-4C4E-A3E0-B0D6189EAA6F}" presName="connTx" presStyleLbl="parChTrans1D2" presStyleIdx="7" presStyleCnt="8"/>
      <dgm:spPr/>
    </dgm:pt>
    <dgm:pt modelId="{F96C4F65-9A86-024C-B223-32F77A7045B3}" type="pres">
      <dgm:prSet presAssocID="{756A5278-DBA9-6440-9461-6CC309136538}" presName="node" presStyleLbl="node1" presStyleIdx="7" presStyleCnt="8" custScaleX="121686" custScaleY="120936">
        <dgm:presLayoutVars>
          <dgm:bulletEnabled val="1"/>
        </dgm:presLayoutVars>
      </dgm:prSet>
      <dgm:spPr/>
    </dgm:pt>
  </dgm:ptLst>
  <dgm:cxnLst>
    <dgm:cxn modelId="{BD72F50F-00CE-F443-AF22-5C905F385945}" type="presOf" srcId="{278E13F7-F8C3-5C44-B71E-3EA28A8A1D2C}" destId="{167D3BF0-2CF9-EE4F-AC69-173088E61A74}" srcOrd="0" destOrd="0" presId="urn:microsoft.com/office/officeart/2005/8/layout/radial1"/>
    <dgm:cxn modelId="{0C91F712-BB19-C24D-B5FA-470332E43802}" type="presOf" srcId="{35F2A9C8-E1D2-C249-AD50-338184C56EE3}" destId="{2BFFE6C6-AFFA-B240-A5D8-1E38B107C825}" srcOrd="1" destOrd="0" presId="urn:microsoft.com/office/officeart/2005/8/layout/radial1"/>
    <dgm:cxn modelId="{21B21B25-B05B-3544-9CE5-084ACB640391}" srcId="{48AF75D1-A64E-F142-BEF2-BF7A3620331C}" destId="{C11B7553-EE58-B44C-B90B-B8CCDC88C675}" srcOrd="6" destOrd="0" parTransId="{736BFDF2-ED08-9247-BF3A-81495A987B33}" sibTransId="{13874E13-A109-214B-A518-5D30CB8F4CA2}"/>
    <dgm:cxn modelId="{E151E52C-FA5F-A94B-AE93-15AB2894064E}" type="presOf" srcId="{35F2A9C8-E1D2-C249-AD50-338184C56EE3}" destId="{5604EC5E-DA18-2646-B3E4-7C4F83DFFC71}" srcOrd="0" destOrd="0" presId="urn:microsoft.com/office/officeart/2005/8/layout/radial1"/>
    <dgm:cxn modelId="{84F3C630-B5A4-BE43-8940-6DA35FF26DE6}" type="presOf" srcId="{F5C56634-E66D-4C4E-A3E0-B0D6189EAA6F}" destId="{CBBF1B3D-E385-B541-9735-3DFDBF409182}" srcOrd="0" destOrd="0" presId="urn:microsoft.com/office/officeart/2005/8/layout/radial1"/>
    <dgm:cxn modelId="{2D94F333-30F7-9746-8B37-325E6CE88488}" type="presOf" srcId="{CD680954-F89B-A04E-AAA2-24210D50BE7F}" destId="{F745AF02-573B-CA43-AD6D-0E9775212ECE}" srcOrd="0" destOrd="0" presId="urn:microsoft.com/office/officeart/2005/8/layout/radial1"/>
    <dgm:cxn modelId="{06117D39-9F3E-6646-9467-836C0E51DCFA}" type="presOf" srcId="{F4F9A810-3F53-9C4F-8F5E-92A88388F727}" destId="{BE178267-3F89-8A44-A563-16CC8157C923}" srcOrd="0" destOrd="0" presId="urn:microsoft.com/office/officeart/2005/8/layout/radial1"/>
    <dgm:cxn modelId="{730ADB40-5BBD-A24D-88CE-74C6CD8C09DE}" type="presOf" srcId="{BA5F29AD-849C-6745-8871-0D7C5ADC53A6}" destId="{3210F758-9011-F141-8DFC-79B6E6E5442D}" srcOrd="1" destOrd="0" presId="urn:microsoft.com/office/officeart/2005/8/layout/radial1"/>
    <dgm:cxn modelId="{FD932C42-4B62-0440-942A-2F7C354AEA91}" srcId="{48AF75D1-A64E-F142-BEF2-BF7A3620331C}" destId="{4F7B7093-3484-1B4E-9C82-8C9FC3C6A686}" srcOrd="3" destOrd="0" parTransId="{8D9570E4-8AE2-9D4C-8F79-8BA010D23FD9}" sibTransId="{FD60B63B-A641-E442-A13C-5846251A1F2C}"/>
    <dgm:cxn modelId="{24B62546-2425-9D4D-A124-0CEAAEDB2CE3}" srcId="{48AF75D1-A64E-F142-BEF2-BF7A3620331C}" destId="{278E13F7-F8C3-5C44-B71E-3EA28A8A1D2C}" srcOrd="1" destOrd="0" parTransId="{F4F9A810-3F53-9C4F-8F5E-92A88388F727}" sibTransId="{240A843C-7E36-FB42-90F0-B6DC6C401143}"/>
    <dgm:cxn modelId="{2504D172-5F41-0948-B5F4-C433DA2DCBB1}" type="presOf" srcId="{4F7B7093-3484-1B4E-9C82-8C9FC3C6A686}" destId="{C090FB9B-8EA9-9949-9949-8C5984FF7A47}" srcOrd="0" destOrd="0" presId="urn:microsoft.com/office/officeart/2005/8/layout/radial1"/>
    <dgm:cxn modelId="{D974B553-43AD-1040-98A0-AEE08291DC11}" type="presOf" srcId="{0D37CBC8-6B4E-7C4B-8B56-7CCF76BF72F5}" destId="{97E24CEC-ADC5-D649-A9CC-FD22564DF74A}" srcOrd="0" destOrd="0" presId="urn:microsoft.com/office/officeart/2005/8/layout/radial1"/>
    <dgm:cxn modelId="{32C64754-3E25-9143-9D44-0BA2C1FE51C7}" srcId="{48AF75D1-A64E-F142-BEF2-BF7A3620331C}" destId="{0D37CBC8-6B4E-7C4B-8B56-7CCF76BF72F5}" srcOrd="4" destOrd="0" parTransId="{4461F2D8-4C03-F940-98C8-5A8EB153C037}" sibTransId="{93C6A575-06F6-7F44-A2A4-04F13C6DBF42}"/>
    <dgm:cxn modelId="{A825997A-8E9A-9A4F-BA3C-41225EE34D04}" srcId="{E35774B4-2CD3-564E-8D1E-2E55ABA4EEF0}" destId="{48AF75D1-A64E-F142-BEF2-BF7A3620331C}" srcOrd="0" destOrd="0" parTransId="{A1F59B02-9F09-7347-A93B-7D1686768455}" sibTransId="{EDF01C06-7448-9E42-9901-024779B16B11}"/>
    <dgm:cxn modelId="{B14DDF84-6070-6F4A-8AA0-2378474A6EB2}" type="presOf" srcId="{BA5F29AD-849C-6745-8871-0D7C5ADC53A6}" destId="{C91FD5C3-55BE-1B41-A6A1-DA51CFE61CD5}" srcOrd="0" destOrd="0" presId="urn:microsoft.com/office/officeart/2005/8/layout/radial1"/>
    <dgm:cxn modelId="{74159095-390C-AD46-AAE1-44E8C4B48A0E}" type="presOf" srcId="{4461F2D8-4C03-F940-98C8-5A8EB153C037}" destId="{7D087E76-E2CB-4C4A-89B2-7A7A128F95F1}" srcOrd="0" destOrd="0" presId="urn:microsoft.com/office/officeart/2005/8/layout/radial1"/>
    <dgm:cxn modelId="{2765BE97-4DC5-4C45-BB69-9533EA98433C}" type="presOf" srcId="{F4F9A810-3F53-9C4F-8F5E-92A88388F727}" destId="{9D710988-DEAD-9E45-A127-E0767569CD2D}" srcOrd="1" destOrd="0" presId="urn:microsoft.com/office/officeart/2005/8/layout/radial1"/>
    <dgm:cxn modelId="{27ADEF97-5D11-854D-B9A2-3B2DC9D78229}" type="presOf" srcId="{8D9570E4-8AE2-9D4C-8F79-8BA010D23FD9}" destId="{45EFC047-A4AD-4A41-B0D4-F070366BEA48}" srcOrd="0" destOrd="0" presId="urn:microsoft.com/office/officeart/2005/8/layout/radial1"/>
    <dgm:cxn modelId="{DF803FAB-38CD-7241-925B-10ED12F5E216}" type="presOf" srcId="{C11B7553-EE58-B44C-B90B-B8CCDC88C675}" destId="{41DA06A3-01D0-4C48-82E8-85F9C20E0AE7}" srcOrd="0" destOrd="0" presId="urn:microsoft.com/office/officeart/2005/8/layout/radial1"/>
    <dgm:cxn modelId="{04E52AAC-6CD1-994C-A77A-351801D76726}" srcId="{48AF75D1-A64E-F142-BEF2-BF7A3620331C}" destId="{CD680954-F89B-A04E-AAA2-24210D50BE7F}" srcOrd="0" destOrd="0" parTransId="{35F2A9C8-E1D2-C249-AD50-338184C56EE3}" sibTransId="{5F0C8998-B7E7-FD4C-AF21-AD93413F972E}"/>
    <dgm:cxn modelId="{5A6D02AD-A6D8-8B44-85C5-41E70A846E51}" srcId="{48AF75D1-A64E-F142-BEF2-BF7A3620331C}" destId="{929DAED9-2673-BB45-BDA3-447086B4C48D}" srcOrd="5" destOrd="0" parTransId="{BA5F29AD-849C-6745-8871-0D7C5ADC53A6}" sibTransId="{5F349FA6-CAAE-5141-A5C2-E7A4C5525713}"/>
    <dgm:cxn modelId="{DF56C2B0-365A-4523-B04D-B5A0122E1A26}" type="presOf" srcId="{6766AC7E-91C2-442F-B54F-528F6472BB27}" destId="{7B4DA370-D524-47B5-8E50-CB0AF8C36A36}" srcOrd="0" destOrd="0" presId="urn:microsoft.com/office/officeart/2005/8/layout/radial1"/>
    <dgm:cxn modelId="{0EAEF0B0-BD3C-A946-AE21-74993CFAAD77}" type="presOf" srcId="{F5C56634-E66D-4C4E-A3E0-B0D6189EAA6F}" destId="{5D086523-EB51-6D40-8927-C5A0CA259341}" srcOrd="1" destOrd="0" presId="urn:microsoft.com/office/officeart/2005/8/layout/radial1"/>
    <dgm:cxn modelId="{6EF5BFB3-B812-4CF7-9714-2280DE3F5F7F}" type="presOf" srcId="{75A53E33-0E40-4854-923D-E5643EE7B673}" destId="{6CA925B9-9698-4C42-8337-263B1DDB7D39}" srcOrd="1" destOrd="0" presId="urn:microsoft.com/office/officeart/2005/8/layout/radial1"/>
    <dgm:cxn modelId="{7385FCB9-CC86-5044-A545-928A994ADDBF}" type="presOf" srcId="{4461F2D8-4C03-F940-98C8-5A8EB153C037}" destId="{5321305C-1D86-3D40-A72C-05446C984719}" srcOrd="1" destOrd="0" presId="urn:microsoft.com/office/officeart/2005/8/layout/radial1"/>
    <dgm:cxn modelId="{EF8413BE-1329-EB4B-89B2-11F43BB02C2C}" srcId="{48AF75D1-A64E-F142-BEF2-BF7A3620331C}" destId="{756A5278-DBA9-6440-9461-6CC309136538}" srcOrd="7" destOrd="0" parTransId="{F5C56634-E66D-4C4E-A3E0-B0D6189EAA6F}" sibTransId="{B36290E3-6545-1E44-9B3D-318844C7398A}"/>
    <dgm:cxn modelId="{69FF26C5-BB19-7A4D-A733-8660FEB46DA6}" srcId="{E35774B4-2CD3-564E-8D1E-2E55ABA4EEF0}" destId="{F9CB024E-35A7-B34C-A60D-6FEB4AB7082F}" srcOrd="1" destOrd="0" parTransId="{377F3538-20F4-204D-8BD5-50C2FB23D102}" sibTransId="{83F728A1-C36C-844B-ACC7-70350ED91ACE}"/>
    <dgm:cxn modelId="{929A73C5-E9FC-204D-9E10-5979AD6CF1B3}" type="presOf" srcId="{736BFDF2-ED08-9247-BF3A-81495A987B33}" destId="{0234FC24-8B8F-0A4A-88E4-7CB81BA4CA96}" srcOrd="0" destOrd="0" presId="urn:microsoft.com/office/officeart/2005/8/layout/radial1"/>
    <dgm:cxn modelId="{6841B0D9-937C-4A48-83E3-C31CC92CA17D}" type="presOf" srcId="{756A5278-DBA9-6440-9461-6CC309136538}" destId="{F96C4F65-9A86-024C-B223-32F77A7045B3}" srcOrd="0" destOrd="0" presId="urn:microsoft.com/office/officeart/2005/8/layout/radial1"/>
    <dgm:cxn modelId="{85728BE9-2D74-FB4F-A5D1-DB869E2356DC}" type="presOf" srcId="{929DAED9-2673-BB45-BDA3-447086B4C48D}" destId="{AEBE4D1B-3F47-A24F-AA03-252D11651DC9}" srcOrd="0" destOrd="0" presId="urn:microsoft.com/office/officeart/2005/8/layout/radial1"/>
    <dgm:cxn modelId="{CDBA94EF-F9EE-8D47-A447-2475B5ADFA5D}" type="presOf" srcId="{736BFDF2-ED08-9247-BF3A-81495A987B33}" destId="{93680216-5970-EF42-B2F8-3F5F0091752A}" srcOrd="1" destOrd="0" presId="urn:microsoft.com/office/officeart/2005/8/layout/radial1"/>
    <dgm:cxn modelId="{033023F0-7557-644B-8ABB-5D1580080D3E}" type="presOf" srcId="{8D9570E4-8AE2-9D4C-8F79-8BA010D23FD9}" destId="{8A51EA0F-7926-B04B-AA13-8AEAF020B5E0}" srcOrd="1" destOrd="0" presId="urn:microsoft.com/office/officeart/2005/8/layout/radial1"/>
    <dgm:cxn modelId="{684517F2-2636-0247-A20C-D8D455869610}" type="presOf" srcId="{48AF75D1-A64E-F142-BEF2-BF7A3620331C}" destId="{28BC4632-CFCD-3641-9784-5B35CFE9C9F5}" srcOrd="0" destOrd="0" presId="urn:microsoft.com/office/officeart/2005/8/layout/radial1"/>
    <dgm:cxn modelId="{16972DF5-F96C-4AD2-967F-916927D0DEAC}" type="presOf" srcId="{75A53E33-0E40-4854-923D-E5643EE7B673}" destId="{798E4247-E04F-4073-8E43-96B9EC921287}" srcOrd="0" destOrd="0" presId="urn:microsoft.com/office/officeart/2005/8/layout/radial1"/>
    <dgm:cxn modelId="{7FC91FF6-2611-4748-8E29-67D30EBAD63A}" type="presOf" srcId="{E35774B4-2CD3-564E-8D1E-2E55ABA4EEF0}" destId="{9B2EBA1C-0270-6942-BBCC-51EE0D974760}" srcOrd="0" destOrd="0" presId="urn:microsoft.com/office/officeart/2005/8/layout/radial1"/>
    <dgm:cxn modelId="{CBECC1FB-8406-4F8A-A357-C633535652FF}" srcId="{48AF75D1-A64E-F142-BEF2-BF7A3620331C}" destId="{6766AC7E-91C2-442F-B54F-528F6472BB27}" srcOrd="2" destOrd="0" parTransId="{75A53E33-0E40-4854-923D-E5643EE7B673}" sibTransId="{C1467474-34B2-4D56-A1D7-E860BBC9ACC9}"/>
    <dgm:cxn modelId="{44C2B654-A712-F347-88F1-437404A110A0}" type="presParOf" srcId="{9B2EBA1C-0270-6942-BBCC-51EE0D974760}" destId="{28BC4632-CFCD-3641-9784-5B35CFE9C9F5}" srcOrd="0" destOrd="0" presId="urn:microsoft.com/office/officeart/2005/8/layout/radial1"/>
    <dgm:cxn modelId="{8C8A9D2D-FA21-C14C-816E-435BD7360888}" type="presParOf" srcId="{9B2EBA1C-0270-6942-BBCC-51EE0D974760}" destId="{5604EC5E-DA18-2646-B3E4-7C4F83DFFC71}" srcOrd="1" destOrd="0" presId="urn:microsoft.com/office/officeart/2005/8/layout/radial1"/>
    <dgm:cxn modelId="{90707D19-357D-D648-93A7-76B5AC013652}" type="presParOf" srcId="{5604EC5E-DA18-2646-B3E4-7C4F83DFFC71}" destId="{2BFFE6C6-AFFA-B240-A5D8-1E38B107C825}" srcOrd="0" destOrd="0" presId="urn:microsoft.com/office/officeart/2005/8/layout/radial1"/>
    <dgm:cxn modelId="{5247AE06-A245-1442-A5BE-8F105AD07AC7}" type="presParOf" srcId="{9B2EBA1C-0270-6942-BBCC-51EE0D974760}" destId="{F745AF02-573B-CA43-AD6D-0E9775212ECE}" srcOrd="2" destOrd="0" presId="urn:microsoft.com/office/officeart/2005/8/layout/radial1"/>
    <dgm:cxn modelId="{A58881D6-BC01-2F40-8FA0-0332A2382FBA}" type="presParOf" srcId="{9B2EBA1C-0270-6942-BBCC-51EE0D974760}" destId="{BE178267-3F89-8A44-A563-16CC8157C923}" srcOrd="3" destOrd="0" presId="urn:microsoft.com/office/officeart/2005/8/layout/radial1"/>
    <dgm:cxn modelId="{EBFF43B9-0F77-6041-B6FF-5965E59C973B}" type="presParOf" srcId="{BE178267-3F89-8A44-A563-16CC8157C923}" destId="{9D710988-DEAD-9E45-A127-E0767569CD2D}" srcOrd="0" destOrd="0" presId="urn:microsoft.com/office/officeart/2005/8/layout/radial1"/>
    <dgm:cxn modelId="{0F2876F7-A19D-6F4A-A188-AD5291FE571B}" type="presParOf" srcId="{9B2EBA1C-0270-6942-BBCC-51EE0D974760}" destId="{167D3BF0-2CF9-EE4F-AC69-173088E61A74}" srcOrd="4" destOrd="0" presId="urn:microsoft.com/office/officeart/2005/8/layout/radial1"/>
    <dgm:cxn modelId="{3D07C181-B787-4CF4-A689-DD47632B9CDD}" type="presParOf" srcId="{9B2EBA1C-0270-6942-BBCC-51EE0D974760}" destId="{798E4247-E04F-4073-8E43-96B9EC921287}" srcOrd="5" destOrd="0" presId="urn:microsoft.com/office/officeart/2005/8/layout/radial1"/>
    <dgm:cxn modelId="{5AC45B45-862B-4278-AFC7-0A1D38AD9F90}" type="presParOf" srcId="{798E4247-E04F-4073-8E43-96B9EC921287}" destId="{6CA925B9-9698-4C42-8337-263B1DDB7D39}" srcOrd="0" destOrd="0" presId="urn:microsoft.com/office/officeart/2005/8/layout/radial1"/>
    <dgm:cxn modelId="{C78F6300-D31B-4C6C-83CF-722CC91BEA42}" type="presParOf" srcId="{9B2EBA1C-0270-6942-BBCC-51EE0D974760}" destId="{7B4DA370-D524-47B5-8E50-CB0AF8C36A36}" srcOrd="6" destOrd="0" presId="urn:microsoft.com/office/officeart/2005/8/layout/radial1"/>
    <dgm:cxn modelId="{7FEA1723-9C3A-544B-A54B-FD3C1BD5D682}" type="presParOf" srcId="{9B2EBA1C-0270-6942-BBCC-51EE0D974760}" destId="{45EFC047-A4AD-4A41-B0D4-F070366BEA48}" srcOrd="7" destOrd="0" presId="urn:microsoft.com/office/officeart/2005/8/layout/radial1"/>
    <dgm:cxn modelId="{33F5EEF2-1429-3F4B-87C5-A01632DA07A9}" type="presParOf" srcId="{45EFC047-A4AD-4A41-B0D4-F070366BEA48}" destId="{8A51EA0F-7926-B04B-AA13-8AEAF020B5E0}" srcOrd="0" destOrd="0" presId="urn:microsoft.com/office/officeart/2005/8/layout/radial1"/>
    <dgm:cxn modelId="{20BE7463-6DBD-F748-A416-A94A474CE283}" type="presParOf" srcId="{9B2EBA1C-0270-6942-BBCC-51EE0D974760}" destId="{C090FB9B-8EA9-9949-9949-8C5984FF7A47}" srcOrd="8" destOrd="0" presId="urn:microsoft.com/office/officeart/2005/8/layout/radial1"/>
    <dgm:cxn modelId="{2F7A9E8D-C772-644C-A841-25CFAAD061B4}" type="presParOf" srcId="{9B2EBA1C-0270-6942-BBCC-51EE0D974760}" destId="{7D087E76-E2CB-4C4A-89B2-7A7A128F95F1}" srcOrd="9" destOrd="0" presId="urn:microsoft.com/office/officeart/2005/8/layout/radial1"/>
    <dgm:cxn modelId="{FB98CE4A-E027-7245-B4C0-EB060F25E515}" type="presParOf" srcId="{7D087E76-E2CB-4C4A-89B2-7A7A128F95F1}" destId="{5321305C-1D86-3D40-A72C-05446C984719}" srcOrd="0" destOrd="0" presId="urn:microsoft.com/office/officeart/2005/8/layout/radial1"/>
    <dgm:cxn modelId="{22030A91-3BD4-9444-885A-FB7B7B9E7400}" type="presParOf" srcId="{9B2EBA1C-0270-6942-BBCC-51EE0D974760}" destId="{97E24CEC-ADC5-D649-A9CC-FD22564DF74A}" srcOrd="10" destOrd="0" presId="urn:microsoft.com/office/officeart/2005/8/layout/radial1"/>
    <dgm:cxn modelId="{9B4381EF-8707-BE4D-966B-9BEF8BF8C133}" type="presParOf" srcId="{9B2EBA1C-0270-6942-BBCC-51EE0D974760}" destId="{C91FD5C3-55BE-1B41-A6A1-DA51CFE61CD5}" srcOrd="11" destOrd="0" presId="urn:microsoft.com/office/officeart/2005/8/layout/radial1"/>
    <dgm:cxn modelId="{DC1C6FC3-8E9E-E440-BEAC-EE175FD2A71F}" type="presParOf" srcId="{C91FD5C3-55BE-1B41-A6A1-DA51CFE61CD5}" destId="{3210F758-9011-F141-8DFC-79B6E6E5442D}" srcOrd="0" destOrd="0" presId="urn:microsoft.com/office/officeart/2005/8/layout/radial1"/>
    <dgm:cxn modelId="{9787FDB4-3A05-C141-9933-01E32BEA53BC}" type="presParOf" srcId="{9B2EBA1C-0270-6942-BBCC-51EE0D974760}" destId="{AEBE4D1B-3F47-A24F-AA03-252D11651DC9}" srcOrd="12" destOrd="0" presId="urn:microsoft.com/office/officeart/2005/8/layout/radial1"/>
    <dgm:cxn modelId="{BB3EF0DD-B8FF-4A40-96E9-C120EAD05C57}" type="presParOf" srcId="{9B2EBA1C-0270-6942-BBCC-51EE0D974760}" destId="{0234FC24-8B8F-0A4A-88E4-7CB81BA4CA96}" srcOrd="13" destOrd="0" presId="urn:microsoft.com/office/officeart/2005/8/layout/radial1"/>
    <dgm:cxn modelId="{F689E449-D2EB-FF42-ADDF-E507C2EDF95B}" type="presParOf" srcId="{0234FC24-8B8F-0A4A-88E4-7CB81BA4CA96}" destId="{93680216-5970-EF42-B2F8-3F5F0091752A}" srcOrd="0" destOrd="0" presId="urn:microsoft.com/office/officeart/2005/8/layout/radial1"/>
    <dgm:cxn modelId="{27545C6E-BE61-6940-B784-0118B413699F}" type="presParOf" srcId="{9B2EBA1C-0270-6942-BBCC-51EE0D974760}" destId="{41DA06A3-01D0-4C48-82E8-85F9C20E0AE7}" srcOrd="14" destOrd="0" presId="urn:microsoft.com/office/officeart/2005/8/layout/radial1"/>
    <dgm:cxn modelId="{74A29710-56BD-EB42-A9A3-703808EB0106}" type="presParOf" srcId="{9B2EBA1C-0270-6942-BBCC-51EE0D974760}" destId="{CBBF1B3D-E385-B541-9735-3DFDBF409182}" srcOrd="15" destOrd="0" presId="urn:microsoft.com/office/officeart/2005/8/layout/radial1"/>
    <dgm:cxn modelId="{C5506C8A-6825-2C41-A948-530141F38832}" type="presParOf" srcId="{CBBF1B3D-E385-B541-9735-3DFDBF409182}" destId="{5D086523-EB51-6D40-8927-C5A0CA259341}" srcOrd="0" destOrd="0" presId="urn:microsoft.com/office/officeart/2005/8/layout/radial1"/>
    <dgm:cxn modelId="{02381F31-1B8A-8848-98C0-3CC56AF586C7}" type="presParOf" srcId="{9B2EBA1C-0270-6942-BBCC-51EE0D974760}" destId="{F96C4F65-9A86-024C-B223-32F77A7045B3}" srcOrd="16" destOrd="0" presId="urn:microsoft.com/office/officeart/2005/8/layout/radial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415199">
          <a:off x="1876905" y="2185152"/>
          <a:ext cx="545052" cy="0"/>
        </a:xfrm>
        <a:custGeom>
          <a:avLst/>
          <a:gdLst/>
          <a:ahLst/>
          <a:cxnLst/>
          <a:rect l="0" t="0" r="0" b="0"/>
          <a:pathLst>
            <a:path>
              <a:moveTo>
                <a:pt x="0" y="0"/>
              </a:moveTo>
              <a:lnTo>
                <a:pt x="545052"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25005" y="2359404"/>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60151" y="2394550"/>
        <a:ext cx="2493707" cy="6496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HODs</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Trainees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Technicians</a:t>
          </a:r>
        </a:p>
      </dsp:txBody>
      <dsp:txXfrm>
        <a:off x="294984" y="2377126"/>
        <a:ext cx="2493707" cy="64967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latin typeface="Arial" panose="020B0604020202020204" pitchFamily="34" charset="0"/>
              <a:cs typeface="Arial" panose="020B0604020202020204" pitchFamily="34" charset="0"/>
            </a:rPr>
            <a:t>Branch</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Film</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Other</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TV</a:t>
          </a:r>
        </a:p>
      </dsp:txBody>
      <dsp:txXfrm>
        <a:off x="294984" y="2377126"/>
        <a:ext cx="2493707" cy="6496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1407345" y="936316"/>
          <a:ext cx="3195449" cy="1074584"/>
        </a:xfrm>
        <a:prstGeom prst="roundRect">
          <a:avLst/>
        </a:prstGeom>
        <a:solidFill>
          <a:schemeClr val="accent4"/>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LPD</a:t>
          </a:r>
        </a:p>
      </dsp:txBody>
      <dsp:txXfrm>
        <a:off x="1459802" y="988773"/>
        <a:ext cx="3090535" cy="969670"/>
      </dsp:txXfrm>
    </dsp:sp>
    <dsp:sp modelId="{467438CA-410A-4149-B4F0-7B0BC1EA22C3}">
      <dsp:nvSpPr>
        <dsp:cNvPr id="0" name=""/>
        <dsp:cNvSpPr/>
      </dsp:nvSpPr>
      <dsp:spPr>
        <a:xfrm rot="16155775">
          <a:off x="2888586" y="828145"/>
          <a:ext cx="216360" cy="0"/>
        </a:xfrm>
        <a:custGeom>
          <a:avLst/>
          <a:gdLst/>
          <a:ahLst/>
          <a:cxnLst/>
          <a:rect l="0" t="0" r="0" b="0"/>
          <a:pathLst>
            <a:path>
              <a:moveTo>
                <a:pt x="0" y="0"/>
              </a:moveTo>
              <a:lnTo>
                <a:pt x="21636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1916016" y="2"/>
          <a:ext cx="2149454" cy="719971"/>
        </a:xfrm>
        <a:prstGeom prst="roundRect">
          <a:avLst/>
        </a:prstGeom>
        <a:solidFill>
          <a:schemeClr val="accent1"/>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en-US" sz="2200" kern="1200"/>
            <a:t>Hair &amp; Make-up</a:t>
          </a:r>
        </a:p>
      </dsp:txBody>
      <dsp:txXfrm>
        <a:off x="1951162" y="35148"/>
        <a:ext cx="2079162" cy="649679"/>
      </dsp:txXfrm>
    </dsp:sp>
    <dsp:sp modelId="{13CB2D4B-AA3A-7142-8EEF-93D31822CDE0}">
      <dsp:nvSpPr>
        <dsp:cNvPr id="0" name=""/>
        <dsp:cNvSpPr/>
      </dsp:nvSpPr>
      <dsp:spPr>
        <a:xfrm rot="2480130">
          <a:off x="3553448" y="2176440"/>
          <a:ext cx="501280" cy="0"/>
        </a:xfrm>
        <a:custGeom>
          <a:avLst/>
          <a:gdLst/>
          <a:ahLst/>
          <a:cxnLst/>
          <a:rect l="0" t="0" r="0" b="0"/>
          <a:pathLst>
            <a:path>
              <a:moveTo>
                <a:pt x="0" y="0"/>
              </a:moveTo>
              <a:lnTo>
                <a:pt x="50128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3144928" y="2341980"/>
          <a:ext cx="2513212" cy="719971"/>
        </a:xfrm>
        <a:prstGeom prst="roundRect">
          <a:avLst/>
        </a:prstGeom>
        <a:solidFill>
          <a:schemeClr val="accent2"/>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Electrics</a:t>
          </a:r>
        </a:p>
      </dsp:txBody>
      <dsp:txXfrm>
        <a:off x="3180074" y="2377126"/>
        <a:ext cx="2442920" cy="649679"/>
      </dsp:txXfrm>
    </dsp:sp>
    <dsp:sp modelId="{E83DC76E-5528-7E45-AF16-EC7361B87A33}">
      <dsp:nvSpPr>
        <dsp:cNvPr id="0" name=""/>
        <dsp:cNvSpPr/>
      </dsp:nvSpPr>
      <dsp:spPr>
        <a:xfrm rot="8399229">
          <a:off x="1910384" y="2176440"/>
          <a:ext cx="514930" cy="0"/>
        </a:xfrm>
        <a:custGeom>
          <a:avLst/>
          <a:gdLst/>
          <a:ahLst/>
          <a:cxnLst/>
          <a:rect l="0" t="0" r="0" b="0"/>
          <a:pathLst>
            <a:path>
              <a:moveTo>
                <a:pt x="0" y="0"/>
              </a:moveTo>
              <a:lnTo>
                <a:pt x="514930" y="0"/>
              </a:lnTo>
            </a:path>
          </a:pathLst>
        </a:custGeom>
        <a:noFill/>
        <a:ln w="19050" cap="rnd"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59838" y="2341980"/>
          <a:ext cx="2563999" cy="719971"/>
        </a:xfrm>
        <a:prstGeom prst="roundRect">
          <a:avLst/>
        </a:prstGeom>
        <a:solidFill>
          <a:schemeClr val="accent3"/>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Camera</a:t>
          </a:r>
        </a:p>
      </dsp:txBody>
      <dsp:txXfrm>
        <a:off x="294984" y="2377126"/>
        <a:ext cx="2493707" cy="6496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FDB66C-E4E5-E943-94B2-8B9CF291597B}">
      <dsp:nvSpPr>
        <dsp:cNvPr id="0" name=""/>
        <dsp:cNvSpPr/>
      </dsp:nvSpPr>
      <dsp:spPr>
        <a:xfrm>
          <a:off x="2187150" y="1544926"/>
          <a:ext cx="4516474" cy="1518826"/>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err="1"/>
            <a:t>Bectu</a:t>
          </a:r>
          <a:endParaRPr lang="en-US" sz="3600" kern="1200"/>
        </a:p>
      </dsp:txBody>
      <dsp:txXfrm>
        <a:off x="2261293" y="1619069"/>
        <a:ext cx="4368188" cy="1370540"/>
      </dsp:txXfrm>
    </dsp:sp>
    <dsp:sp modelId="{467438CA-410A-4149-B4F0-7B0BC1EA22C3}">
      <dsp:nvSpPr>
        <dsp:cNvPr id="0" name=""/>
        <dsp:cNvSpPr/>
      </dsp:nvSpPr>
      <dsp:spPr>
        <a:xfrm rot="18385027">
          <a:off x="4869318" y="1274982"/>
          <a:ext cx="670902" cy="0"/>
        </a:xfrm>
        <a:custGeom>
          <a:avLst/>
          <a:gdLst/>
          <a:ahLst/>
          <a:cxnLst/>
          <a:rect l="0" t="0" r="0" b="0"/>
          <a:pathLst>
            <a:path>
              <a:moveTo>
                <a:pt x="0" y="0"/>
              </a:moveTo>
              <a:lnTo>
                <a:pt x="67090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82A73FD-E5C4-AF42-A44C-E0BBAA237F43}">
      <dsp:nvSpPr>
        <dsp:cNvPr id="0" name=""/>
        <dsp:cNvSpPr/>
      </dsp:nvSpPr>
      <dsp:spPr>
        <a:xfrm>
          <a:off x="4544659" y="240485"/>
          <a:ext cx="2282538" cy="76455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LPD</a:t>
          </a:r>
        </a:p>
      </dsp:txBody>
      <dsp:txXfrm>
        <a:off x="4581981" y="277807"/>
        <a:ext cx="2207894" cy="689909"/>
      </dsp:txXfrm>
    </dsp:sp>
    <dsp:sp modelId="{13CB2D4B-AA3A-7142-8EEF-93D31822CDE0}">
      <dsp:nvSpPr>
        <dsp:cNvPr id="0" name=""/>
        <dsp:cNvSpPr/>
      </dsp:nvSpPr>
      <dsp:spPr>
        <a:xfrm rot="188884">
          <a:off x="6703450" y="2434898"/>
          <a:ext cx="231510" cy="0"/>
        </a:xfrm>
        <a:custGeom>
          <a:avLst/>
          <a:gdLst/>
          <a:ahLst/>
          <a:cxnLst/>
          <a:rect l="0" t="0" r="0" b="0"/>
          <a:pathLst>
            <a:path>
              <a:moveTo>
                <a:pt x="0" y="0"/>
              </a:moveTo>
              <a:lnTo>
                <a:pt x="231510"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38F39A67-3B67-B84A-BA30-104941BE5EDB}">
      <dsp:nvSpPr>
        <dsp:cNvPr id="0" name=""/>
        <dsp:cNvSpPr/>
      </dsp:nvSpPr>
      <dsp:spPr>
        <a:xfrm>
          <a:off x="6934785" y="2101482"/>
          <a:ext cx="2935694" cy="841007"/>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BBC</a:t>
          </a:r>
        </a:p>
      </dsp:txBody>
      <dsp:txXfrm>
        <a:off x="6975840" y="2142537"/>
        <a:ext cx="2853584" cy="758897"/>
      </dsp:txXfrm>
    </dsp:sp>
    <dsp:sp modelId="{E83DC76E-5528-7E45-AF16-EC7361B87A33}">
      <dsp:nvSpPr>
        <dsp:cNvPr id="0" name=""/>
        <dsp:cNvSpPr/>
      </dsp:nvSpPr>
      <dsp:spPr>
        <a:xfrm rot="6154718">
          <a:off x="3744959" y="3489308"/>
          <a:ext cx="872041" cy="0"/>
        </a:xfrm>
        <a:custGeom>
          <a:avLst/>
          <a:gdLst/>
          <a:ahLst/>
          <a:cxnLst/>
          <a:rect l="0" t="0" r="0" b="0"/>
          <a:pathLst>
            <a:path>
              <a:moveTo>
                <a:pt x="0" y="0"/>
              </a:moveTo>
              <a:lnTo>
                <a:pt x="872041"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E2CF92B3-51F5-3948-A2DC-1A59039CA68D}">
      <dsp:nvSpPr>
        <dsp:cNvPr id="0" name=""/>
        <dsp:cNvSpPr/>
      </dsp:nvSpPr>
      <dsp:spPr>
        <a:xfrm>
          <a:off x="2614846" y="3914863"/>
          <a:ext cx="2787264" cy="69505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marL="0" lvl="0" indent="0" algn="ctr" defTabSz="1511300">
            <a:lnSpc>
              <a:spcPct val="90000"/>
            </a:lnSpc>
            <a:spcBef>
              <a:spcPct val="0"/>
            </a:spcBef>
            <a:spcAft>
              <a:spcPct val="35000"/>
            </a:spcAft>
            <a:buNone/>
          </a:pPr>
          <a:r>
            <a:rPr lang="en-US" sz="3400" kern="1200"/>
            <a:t>RPD</a:t>
          </a:r>
        </a:p>
      </dsp:txBody>
      <dsp:txXfrm>
        <a:off x="2648776" y="3948793"/>
        <a:ext cx="2719404" cy="627190"/>
      </dsp:txXfrm>
    </dsp:sp>
    <dsp:sp modelId="{0AFF86A1-B738-4384-90AB-EB7BB1705E8D}">
      <dsp:nvSpPr>
        <dsp:cNvPr id="0" name=""/>
        <dsp:cNvSpPr/>
      </dsp:nvSpPr>
      <dsp:spPr>
        <a:xfrm rot="9042899">
          <a:off x="2316940" y="3266071"/>
          <a:ext cx="827218" cy="0"/>
        </a:xfrm>
        <a:custGeom>
          <a:avLst/>
          <a:gdLst/>
          <a:ahLst/>
          <a:cxnLst/>
          <a:rect l="0" t="0" r="0" b="0"/>
          <a:pathLst>
            <a:path>
              <a:moveTo>
                <a:pt x="0" y="0"/>
              </a:moveTo>
              <a:lnTo>
                <a:pt x="827218"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FD669AB2-0FCA-4BB4-B20D-A28DD1FA3626}">
      <dsp:nvSpPr>
        <dsp:cNvPr id="0" name=""/>
        <dsp:cNvSpPr/>
      </dsp:nvSpPr>
      <dsp:spPr>
        <a:xfrm>
          <a:off x="1250425" y="3222592"/>
          <a:ext cx="1119375" cy="1119375"/>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8900" tIns="88900" rIns="88900" bIns="88900" numCol="1" spcCol="1270" anchor="ctr" anchorCtr="0">
          <a:noAutofit/>
        </a:bodyPr>
        <a:lstStyle/>
        <a:p>
          <a:pPr marL="0" lvl="0" indent="0" algn="ctr" defTabSz="1555750">
            <a:lnSpc>
              <a:spcPct val="90000"/>
            </a:lnSpc>
            <a:spcBef>
              <a:spcPct val="0"/>
            </a:spcBef>
            <a:spcAft>
              <a:spcPct val="35000"/>
            </a:spcAft>
            <a:buNone/>
          </a:pPr>
          <a:r>
            <a:rPr lang="en-US" sz="3500" kern="1200"/>
            <a:t>A&amp;E</a:t>
          </a:r>
        </a:p>
      </dsp:txBody>
      <dsp:txXfrm>
        <a:off x="1305068" y="3277235"/>
        <a:ext cx="1010089" cy="1010089"/>
      </dsp:txXfrm>
    </dsp:sp>
    <dsp:sp modelId="{A0626F7C-0D0A-4110-B450-21B4F76A4D30}">
      <dsp:nvSpPr>
        <dsp:cNvPr id="0" name=""/>
        <dsp:cNvSpPr/>
      </dsp:nvSpPr>
      <dsp:spPr>
        <a:xfrm rot="2049463">
          <a:off x="5482365" y="3331432"/>
          <a:ext cx="953492" cy="0"/>
        </a:xfrm>
        <a:custGeom>
          <a:avLst/>
          <a:gdLst/>
          <a:ahLst/>
          <a:cxnLst/>
          <a:rect l="0" t="0" r="0" b="0"/>
          <a:pathLst>
            <a:path>
              <a:moveTo>
                <a:pt x="0" y="0"/>
              </a:moveTo>
              <a:lnTo>
                <a:pt x="953492" y="0"/>
              </a:lnTo>
            </a:path>
          </a:pathLst>
        </a:custGeom>
        <a:noFill/>
        <a:ln w="19050" cap="rnd" cmpd="sng" algn="ctr">
          <a:solidFill>
            <a:schemeClr val="accent1">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A7B1E76E-67D5-4F99-9557-989587595C15}">
      <dsp:nvSpPr>
        <dsp:cNvPr id="0" name=""/>
        <dsp:cNvSpPr/>
      </dsp:nvSpPr>
      <dsp:spPr>
        <a:xfrm>
          <a:off x="6353616" y="3435541"/>
          <a:ext cx="1017613" cy="1017613"/>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600200">
            <a:lnSpc>
              <a:spcPct val="90000"/>
            </a:lnSpc>
            <a:spcBef>
              <a:spcPct val="0"/>
            </a:spcBef>
            <a:spcAft>
              <a:spcPct val="35000"/>
            </a:spcAft>
            <a:buNone/>
          </a:pPr>
          <a:r>
            <a:rPr lang="en-US" sz="3600" kern="1200"/>
            <a:t>IB</a:t>
          </a:r>
        </a:p>
      </dsp:txBody>
      <dsp:txXfrm>
        <a:off x="6403292" y="3485217"/>
        <a:ext cx="918261" cy="918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C4632-CFCD-3641-9784-5B35CFE9C9F5}">
      <dsp:nvSpPr>
        <dsp:cNvPr id="0" name=""/>
        <dsp:cNvSpPr/>
      </dsp:nvSpPr>
      <dsp:spPr>
        <a:xfrm>
          <a:off x="1809604" y="1601339"/>
          <a:ext cx="1307313" cy="1315171"/>
        </a:xfrm>
        <a:prstGeom prst="ellipse">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US" sz="2100" kern="1200">
              <a:solidFill>
                <a:schemeClr val="bg1"/>
              </a:solidFill>
              <a:latin typeface="Arial" panose="020B0604020202020204" pitchFamily="34" charset="0"/>
              <a:cs typeface="Arial" panose="020B0604020202020204" pitchFamily="34" charset="0"/>
            </a:rPr>
            <a:t>Branch</a:t>
          </a:r>
        </a:p>
      </dsp:txBody>
      <dsp:txXfrm>
        <a:off x="2001056" y="1793941"/>
        <a:ext cx="924409" cy="929967"/>
      </dsp:txXfrm>
    </dsp:sp>
    <dsp:sp modelId="{5604EC5E-DA18-2646-B3E4-7C4F83DFFC71}">
      <dsp:nvSpPr>
        <dsp:cNvPr id="0" name=""/>
        <dsp:cNvSpPr/>
      </dsp:nvSpPr>
      <dsp:spPr>
        <a:xfrm rot="16200000">
          <a:off x="2233985" y="1353467"/>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1360599"/>
        <a:ext cx="22927" cy="22927"/>
      </dsp:txXfrm>
    </dsp:sp>
    <dsp:sp modelId="{F745AF02-573B-CA43-AD6D-0E9775212ECE}">
      <dsp:nvSpPr>
        <dsp:cNvPr id="0" name=""/>
        <dsp:cNvSpPr/>
      </dsp:nvSpPr>
      <dsp:spPr>
        <a:xfrm>
          <a:off x="1843914" y="-88270"/>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Research</a:t>
          </a:r>
        </a:p>
      </dsp:txBody>
      <dsp:txXfrm>
        <a:off x="2025316" y="92014"/>
        <a:ext cx="875889" cy="870490"/>
      </dsp:txXfrm>
    </dsp:sp>
    <dsp:sp modelId="{BE178267-3F89-8A44-A563-16CC8157C923}">
      <dsp:nvSpPr>
        <dsp:cNvPr id="0" name=""/>
        <dsp:cNvSpPr/>
      </dsp:nvSpPr>
      <dsp:spPr>
        <a:xfrm rot="18900000">
          <a:off x="2859684"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077531" y="1621723"/>
        <a:ext cx="22931" cy="22931"/>
      </dsp:txXfrm>
    </dsp:sp>
    <dsp:sp modelId="{167D3BF0-2CF9-EE4F-AC69-173088E61A74}">
      <dsp:nvSpPr>
        <dsp:cNvPr id="0" name=""/>
        <dsp:cNvSpPr/>
      </dsp:nvSpPr>
      <dsp:spPr>
        <a:xfrm>
          <a:off x="3068387"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Comms</a:t>
          </a:r>
        </a:p>
      </dsp:txBody>
      <dsp:txXfrm>
        <a:off x="3249789" y="599206"/>
        <a:ext cx="875889" cy="870490"/>
      </dsp:txXfrm>
    </dsp:sp>
    <dsp:sp modelId="{798E4247-E04F-4073-8E43-96B9EC921287}">
      <dsp:nvSpPr>
        <dsp:cNvPr id="0" name=""/>
        <dsp:cNvSpPr/>
      </dsp:nvSpPr>
      <dsp:spPr>
        <a:xfrm rot="57280">
          <a:off x="3116795" y="2255082"/>
          <a:ext cx="463736" cy="37192"/>
        </a:xfrm>
        <a:custGeom>
          <a:avLst/>
          <a:gdLst/>
          <a:ahLst/>
          <a:cxnLst/>
          <a:rect l="0" t="0" r="0" b="0"/>
          <a:pathLst>
            <a:path>
              <a:moveTo>
                <a:pt x="0" y="18596"/>
              </a:moveTo>
              <a:lnTo>
                <a:pt x="463736"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337070" y="2262085"/>
        <a:ext cx="23186" cy="23186"/>
      </dsp:txXfrm>
    </dsp:sp>
    <dsp:sp modelId="{7B4DA370-D524-47B5-8E50-CB0AF8C36A36}">
      <dsp:nvSpPr>
        <dsp:cNvPr id="0" name=""/>
        <dsp:cNvSpPr/>
      </dsp:nvSpPr>
      <dsp:spPr>
        <a:xfrm>
          <a:off x="3580413" y="1672332"/>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GB" sz="1500" kern="1200">
              <a:solidFill>
                <a:schemeClr val="bg1"/>
              </a:solidFill>
              <a:latin typeface="Arial" panose="020B0604020202020204" pitchFamily="34" charset="0"/>
              <a:cs typeface="Arial" panose="020B0604020202020204" pitchFamily="34" charset="0"/>
            </a:rPr>
            <a:t>Organiser</a:t>
          </a:r>
        </a:p>
      </dsp:txBody>
      <dsp:txXfrm>
        <a:off x="3761815" y="1852616"/>
        <a:ext cx="875889" cy="870490"/>
      </dsp:txXfrm>
    </dsp:sp>
    <dsp:sp modelId="{45EFC047-A4AD-4A41-B0D4-F070366BEA48}">
      <dsp:nvSpPr>
        <dsp:cNvPr id="0" name=""/>
        <dsp:cNvSpPr/>
      </dsp:nvSpPr>
      <dsp:spPr>
        <a:xfrm rot="2700000">
          <a:off x="2859684"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077531" y="2873195"/>
        <a:ext cx="22931" cy="22931"/>
      </dsp:txXfrm>
    </dsp:sp>
    <dsp:sp modelId="{C090FB9B-8EA9-9949-9949-8C5984FF7A47}">
      <dsp:nvSpPr>
        <dsp:cNvPr id="0" name=""/>
        <dsp:cNvSpPr/>
      </dsp:nvSpPr>
      <dsp:spPr>
        <a:xfrm>
          <a:off x="3068387" y="2867868"/>
          <a:ext cx="1238693" cy="1231058"/>
        </a:xfrm>
        <a:prstGeom prst="ellipse">
          <a:avLst/>
        </a:prstGeom>
        <a:solidFill>
          <a:srgbClr val="088375"/>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solidFill>
                <a:schemeClr val="bg1"/>
              </a:solidFill>
              <a:latin typeface="Arial" panose="020B0604020202020204" pitchFamily="34" charset="0"/>
              <a:cs typeface="Arial" panose="020B0604020202020204" pitchFamily="34" charset="0"/>
            </a:rPr>
            <a:t>Negotiation officer</a:t>
          </a:r>
        </a:p>
      </dsp:txBody>
      <dsp:txXfrm>
        <a:off x="3249789" y="3048152"/>
        <a:ext cx="875889" cy="870490"/>
      </dsp:txXfrm>
    </dsp:sp>
    <dsp:sp modelId="{7D087E76-E2CB-4C4A-89B2-7A7A128F95F1}">
      <dsp:nvSpPr>
        <dsp:cNvPr id="0" name=""/>
        <dsp:cNvSpPr/>
      </dsp:nvSpPr>
      <dsp:spPr>
        <a:xfrm rot="5400000">
          <a:off x="2233985" y="3127190"/>
          <a:ext cx="458551" cy="37192"/>
        </a:xfrm>
        <a:custGeom>
          <a:avLst/>
          <a:gdLst/>
          <a:ahLst/>
          <a:cxnLst/>
          <a:rect l="0" t="0" r="0" b="0"/>
          <a:pathLst>
            <a:path>
              <a:moveTo>
                <a:pt x="0" y="18596"/>
              </a:moveTo>
              <a:lnTo>
                <a:pt x="458551"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51797" y="3134322"/>
        <a:ext cx="22927" cy="22927"/>
      </dsp:txXfrm>
    </dsp:sp>
    <dsp:sp modelId="{97E24CEC-ADC5-D649-A9CC-FD22564DF74A}">
      <dsp:nvSpPr>
        <dsp:cNvPr id="0" name=""/>
        <dsp:cNvSpPr/>
      </dsp:nvSpPr>
      <dsp:spPr>
        <a:xfrm>
          <a:off x="1843914" y="3375061"/>
          <a:ext cx="1238693" cy="1231058"/>
        </a:xfrm>
        <a:prstGeom prst="ellipse">
          <a:avLst/>
        </a:prstGeom>
        <a:solidFill>
          <a:srgbClr val="FFCD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a:solidFill>
                <a:schemeClr val="bg1"/>
              </a:solidFill>
              <a:latin typeface="Arial" panose="020B0604020202020204" pitchFamily="34" charset="0"/>
              <a:cs typeface="Arial" panose="020B0604020202020204" pitchFamily="34" charset="0"/>
            </a:rPr>
            <a:t>Education</a:t>
          </a:r>
        </a:p>
      </dsp:txBody>
      <dsp:txXfrm>
        <a:off x="2025316" y="3555345"/>
        <a:ext cx="875889" cy="870490"/>
      </dsp:txXfrm>
    </dsp:sp>
    <dsp:sp modelId="{C91FD5C3-55BE-1B41-A6A1-DA51CFE61CD5}">
      <dsp:nvSpPr>
        <dsp:cNvPr id="0" name=""/>
        <dsp:cNvSpPr/>
      </dsp:nvSpPr>
      <dsp:spPr>
        <a:xfrm rot="8100000">
          <a:off x="1608212" y="2866064"/>
          <a:ext cx="458624" cy="37192"/>
        </a:xfrm>
        <a:custGeom>
          <a:avLst/>
          <a:gdLst/>
          <a:ahLst/>
          <a:cxnLst/>
          <a:rect l="0" t="0" r="0" b="0"/>
          <a:pathLst>
            <a:path>
              <a:moveTo>
                <a:pt x="0" y="18596"/>
              </a:moveTo>
              <a:lnTo>
                <a:pt x="458624"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826059" y="2873195"/>
        <a:ext cx="22931" cy="22931"/>
      </dsp:txXfrm>
    </dsp:sp>
    <dsp:sp modelId="{AEBE4D1B-3F47-A24F-AA03-252D11651DC9}">
      <dsp:nvSpPr>
        <dsp:cNvPr id="0" name=""/>
        <dsp:cNvSpPr/>
      </dsp:nvSpPr>
      <dsp:spPr>
        <a:xfrm>
          <a:off x="619441" y="2867868"/>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Networks</a:t>
          </a:r>
        </a:p>
      </dsp:txBody>
      <dsp:txXfrm>
        <a:off x="800843" y="3048152"/>
        <a:ext cx="875889" cy="870490"/>
      </dsp:txXfrm>
    </dsp:sp>
    <dsp:sp modelId="{0234FC24-8B8F-0A4A-88E4-7CB81BA4CA96}">
      <dsp:nvSpPr>
        <dsp:cNvPr id="0" name=""/>
        <dsp:cNvSpPr/>
      </dsp:nvSpPr>
      <dsp:spPr>
        <a:xfrm rot="10800000">
          <a:off x="1350941" y="2240328"/>
          <a:ext cx="458662" cy="37192"/>
        </a:xfrm>
        <a:custGeom>
          <a:avLst/>
          <a:gdLst/>
          <a:ahLst/>
          <a:cxnLst/>
          <a:rect l="0" t="0" r="0" b="0"/>
          <a:pathLst>
            <a:path>
              <a:moveTo>
                <a:pt x="0" y="18596"/>
              </a:moveTo>
              <a:lnTo>
                <a:pt x="458662" y="18596"/>
              </a:lnTo>
            </a:path>
          </a:pathLst>
        </a:custGeom>
        <a:noFill/>
        <a:ln w="12700" cap="rnd" cmpd="sng" algn="ctr">
          <a:solidFill>
            <a:schemeClr val="tx1"/>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568806" y="2247458"/>
        <a:ext cx="22933" cy="22933"/>
      </dsp:txXfrm>
    </dsp:sp>
    <dsp:sp modelId="{41DA06A3-01D0-4C48-82E8-85F9C20E0AE7}">
      <dsp:nvSpPr>
        <dsp:cNvPr id="0" name=""/>
        <dsp:cNvSpPr/>
      </dsp:nvSpPr>
      <dsp:spPr>
        <a:xfrm>
          <a:off x="112247" y="1643395"/>
          <a:ext cx="1238693" cy="1231058"/>
        </a:xfrm>
        <a:prstGeom prst="ellipse">
          <a:avLst/>
        </a:prstGeom>
        <a:solidFill>
          <a:srgbClr val="F2861B"/>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MCC</a:t>
          </a:r>
        </a:p>
      </dsp:txBody>
      <dsp:txXfrm>
        <a:off x="293649" y="1823679"/>
        <a:ext cx="875889" cy="870490"/>
      </dsp:txXfrm>
    </dsp:sp>
    <dsp:sp modelId="{CBBF1B3D-E385-B541-9735-3DFDBF409182}">
      <dsp:nvSpPr>
        <dsp:cNvPr id="0" name=""/>
        <dsp:cNvSpPr/>
      </dsp:nvSpPr>
      <dsp:spPr>
        <a:xfrm rot="13500000">
          <a:off x="1608212" y="1614592"/>
          <a:ext cx="458624" cy="37192"/>
        </a:xfrm>
        <a:custGeom>
          <a:avLst/>
          <a:gdLst/>
          <a:ahLst/>
          <a:cxnLst/>
          <a:rect l="0" t="0" r="0" b="0"/>
          <a:pathLst>
            <a:path>
              <a:moveTo>
                <a:pt x="0" y="18596"/>
              </a:moveTo>
              <a:lnTo>
                <a:pt x="458624" y="18596"/>
              </a:lnTo>
            </a:path>
          </a:pathLst>
        </a:custGeom>
        <a:noFill/>
        <a:ln w="12700" cap="rnd" cmpd="sng" algn="ctr">
          <a:solidFill>
            <a:srgbClr val="28292B"/>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1826059" y="1621723"/>
        <a:ext cx="22931" cy="22931"/>
      </dsp:txXfrm>
    </dsp:sp>
    <dsp:sp modelId="{F96C4F65-9A86-024C-B223-32F77A7045B3}">
      <dsp:nvSpPr>
        <dsp:cNvPr id="0" name=""/>
        <dsp:cNvSpPr/>
      </dsp:nvSpPr>
      <dsp:spPr>
        <a:xfrm>
          <a:off x="619441" y="418922"/>
          <a:ext cx="1238693" cy="1231058"/>
        </a:xfrm>
        <a:prstGeom prst="ellipse">
          <a:avLst/>
        </a:prstGeom>
        <a:solidFill>
          <a:srgbClr val="D3007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latin typeface="Arial" panose="020B0604020202020204" pitchFamily="34" charset="0"/>
              <a:cs typeface="Arial" panose="020B0604020202020204" pitchFamily="34" charset="0"/>
            </a:rPr>
            <a:t>Legal</a:t>
          </a:r>
        </a:p>
      </dsp:txBody>
      <dsp:txXfrm>
        <a:off x="800843" y="599206"/>
        <a:ext cx="875889" cy="87049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5DE61-124E-0F40-8D2D-41EDA1E0CEE2}"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1</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Learn</a:t>
            </a:r>
            <a:r>
              <a:rPr lang="en-US" b="1" baseline="0">
                <a:latin typeface="Arial" charset="0"/>
                <a:ea typeface="Arial" charset="0"/>
                <a:cs typeface="Arial" charset="0"/>
              </a:rPr>
              <a:t> how the member interacts with union as a whole</a:t>
            </a:r>
          </a:p>
          <a:p>
            <a:r>
              <a:rPr lang="en-US" b="0" baseline="0">
                <a:latin typeface="Arial" charset="0"/>
                <a:ea typeface="Arial" charset="0"/>
                <a:cs typeface="Arial" charset="0"/>
              </a:rPr>
              <a:t>This diagram is from the rep’s handbook and shows the communication and relationship members have with parts of the union.</a:t>
            </a:r>
          </a:p>
          <a:p>
            <a:endParaRPr lang="en-US">
              <a:latin typeface="Arial" charset="0"/>
              <a:cs typeface="Arial" charset="0"/>
            </a:endParaRPr>
          </a:p>
          <a:p>
            <a:r>
              <a:rPr lang="en-US">
                <a:latin typeface="Arial" charset="0"/>
                <a:cs typeface="Arial" charset="0"/>
              </a:rPr>
              <a:t>New tutor note; reminder we now have a new sector of Prospect; 4 in total; </a:t>
            </a:r>
          </a:p>
          <a:p>
            <a:endParaRPr lang="en-US" b="0">
              <a:latin typeface="Arial" charset="0"/>
              <a:cs typeface="Arial" charset="0"/>
            </a:endParaRPr>
          </a:p>
          <a:p>
            <a:r>
              <a:rPr lang="en-US" err="1">
                <a:latin typeface="Arial" charset="0"/>
                <a:cs typeface="Arial" charset="0"/>
              </a:rPr>
              <a:t>Bectu</a:t>
            </a:r>
            <a:r>
              <a:rPr lang="en-US">
                <a:latin typeface="Arial" charset="0"/>
                <a:cs typeface="Arial" charset="0"/>
              </a:rPr>
              <a:t> Sector,</a:t>
            </a:r>
          </a:p>
          <a:p>
            <a:r>
              <a:rPr lang="en-US" b="0">
                <a:latin typeface="Arial" charset="0"/>
                <a:cs typeface="Arial" charset="0"/>
              </a:rPr>
              <a:t>Public Sector</a:t>
            </a:r>
          </a:p>
          <a:p>
            <a:r>
              <a:rPr lang="en-US">
                <a:latin typeface="Arial" charset="0"/>
                <a:cs typeface="Arial" charset="0"/>
              </a:rPr>
              <a:t>Energy Sector</a:t>
            </a:r>
          </a:p>
          <a:p>
            <a:r>
              <a:rPr lang="en-US" sz="1400" b="0"/>
              <a:t>Information Technology and Telecoms Sector.</a:t>
            </a:r>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736288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learn</a:t>
            </a:r>
            <a:r>
              <a:rPr lang="en-US" b="1" baseline="0">
                <a:latin typeface="Arial" charset="0"/>
                <a:ea typeface="Arial" charset="0"/>
                <a:cs typeface="Arial" charset="0"/>
              </a:rPr>
              <a:t> what a motion is </a:t>
            </a:r>
          </a:p>
          <a:p>
            <a:r>
              <a:rPr lang="en-US" sz="1200" kern="1200">
                <a:solidFill>
                  <a:schemeClr val="tx1"/>
                </a:solidFill>
                <a:effectLst/>
                <a:latin typeface="+mn-lt"/>
                <a:ea typeface="+mn-ea"/>
                <a:cs typeface="+mn-cs"/>
              </a:rPr>
              <a:t>There are specific ways of carrying out discussions and decision making at formal meetings. These are designed to safeguard the rights of members and to be ‘legal’ within the rules and transparent so members can see what is happening and why.</a:t>
            </a:r>
          </a:p>
          <a:p>
            <a:pPr marL="171450" indent="-171450">
              <a:buFont typeface="Arial"/>
              <a:buChar char="•"/>
            </a:pPr>
            <a:r>
              <a:rPr lang="en-US" sz="1200" kern="1200">
                <a:solidFill>
                  <a:schemeClr val="tx1"/>
                </a:solidFill>
                <a:effectLst/>
                <a:latin typeface="+mn-lt"/>
                <a:ea typeface="+mn-ea"/>
                <a:cs typeface="+mn-cs"/>
              </a:rPr>
              <a:t>Passing a</a:t>
            </a:r>
            <a:r>
              <a:rPr lang="en-US" sz="1200" kern="1200" baseline="0">
                <a:solidFill>
                  <a:schemeClr val="tx1"/>
                </a:solidFill>
                <a:effectLst/>
                <a:latin typeface="+mn-lt"/>
                <a:ea typeface="+mn-ea"/>
                <a:cs typeface="+mn-cs"/>
              </a:rPr>
              <a:t> </a:t>
            </a:r>
            <a:r>
              <a:rPr lang="en-US" sz="1200" b="1" kern="1200" baseline="0">
                <a:solidFill>
                  <a:schemeClr val="tx1"/>
                </a:solidFill>
                <a:effectLst/>
                <a:latin typeface="+mn-lt"/>
                <a:ea typeface="+mn-ea"/>
                <a:cs typeface="+mn-cs"/>
              </a:rPr>
              <a:t>motion</a:t>
            </a:r>
            <a:r>
              <a:rPr lang="en-US" sz="1200" kern="1200" baseline="0">
                <a:solidFill>
                  <a:schemeClr val="tx1"/>
                </a:solidFill>
                <a:effectLst/>
                <a:latin typeface="+mn-lt"/>
                <a:ea typeface="+mn-ea"/>
                <a:cs typeface="+mn-cs"/>
              </a:rPr>
              <a:t> is the formal way to agree on an action</a:t>
            </a:r>
          </a:p>
          <a:p>
            <a:pPr marL="171450" indent="-171450">
              <a:buFont typeface="Arial"/>
              <a:buChar char="•"/>
            </a:pPr>
            <a:r>
              <a:rPr lang="en-US" sz="1200" kern="1200" baseline="0">
                <a:solidFill>
                  <a:schemeClr val="tx1"/>
                </a:solidFill>
                <a:effectLst/>
                <a:latin typeface="+mn-lt"/>
                <a:ea typeface="+mn-ea"/>
                <a:cs typeface="+mn-cs"/>
              </a:rPr>
              <a:t>It has to be decided by a yes or no decision for a vote to happen.</a:t>
            </a:r>
          </a:p>
          <a:p>
            <a:pPr marL="171450" indent="-171450">
              <a:buFont typeface="Arial"/>
              <a:buChar char="•"/>
            </a:pPr>
            <a:r>
              <a:rPr lang="en-US" sz="1200" kern="1200" baseline="0">
                <a:solidFill>
                  <a:schemeClr val="tx1"/>
                </a:solidFill>
                <a:effectLst/>
                <a:latin typeface="+mn-lt"/>
                <a:ea typeface="+mn-ea"/>
                <a:cs typeface="+mn-cs"/>
              </a:rPr>
              <a:t>Once passed it becomes a resolution</a:t>
            </a:r>
            <a:endParaRPr lang="en-US"/>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1853198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12</a:t>
            </a:fld>
            <a:endParaRPr lang="en-US"/>
          </a:p>
        </p:txBody>
      </p:sp>
    </p:spTree>
    <p:extLst>
      <p:ext uri="{BB962C8B-B14F-4D97-AF65-F5344CB8AC3E}">
        <p14:creationId xmlns:p14="http://schemas.microsoft.com/office/powerpoint/2010/main" val="2793845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a:t>Do this activity on the Whiteboard as a large group</a:t>
            </a:r>
          </a:p>
        </p:txBody>
      </p:sp>
      <p:sp>
        <p:nvSpPr>
          <p:cNvPr id="4" name="Slide Number Placeholder 3"/>
          <p:cNvSpPr>
            <a:spLocks noGrp="1"/>
          </p:cNvSpPr>
          <p:nvPr>
            <p:ph type="sldNum" sz="quarter" idx="10"/>
          </p:nvPr>
        </p:nvSpPr>
        <p:spPr/>
        <p:txBody>
          <a:bodyPr/>
          <a:lstStyle/>
          <a:p>
            <a:fld id="{5A3F4684-F84F-4E44-9D26-CB3898D7E83A}" type="slidenum">
              <a:rPr lang="en-US" smtClean="0"/>
              <a:t>13</a:t>
            </a:fld>
            <a:endParaRPr lang="en-US"/>
          </a:p>
        </p:txBody>
      </p:sp>
    </p:spTree>
    <p:extLst>
      <p:ext uri="{BB962C8B-B14F-4D97-AF65-F5344CB8AC3E}">
        <p14:creationId xmlns:p14="http://schemas.microsoft.com/office/powerpoint/2010/main" val="3841510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14</a:t>
            </a:fld>
            <a:endParaRPr lang="en-US"/>
          </a:p>
        </p:txBody>
      </p:sp>
    </p:spTree>
    <p:extLst>
      <p:ext uri="{BB962C8B-B14F-4D97-AF65-F5344CB8AC3E}">
        <p14:creationId xmlns:p14="http://schemas.microsoft.com/office/powerpoint/2010/main" val="897207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Tutor Note; In line with the latest agreed NEC guidance as of Dec 2021, new information of the code of practice all reps representing the union should adhere to.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2049206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 learn</a:t>
            </a:r>
            <a:r>
              <a:rPr lang="en-US" b="1" baseline="0">
                <a:latin typeface="Arial" charset="0"/>
                <a:ea typeface="Arial" charset="0"/>
                <a:cs typeface="Arial" charset="0"/>
              </a:rPr>
              <a:t> what different roles there are in the branch</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There</a:t>
            </a:r>
            <a:r>
              <a:rPr lang="en-US" sz="1200" kern="1200" baseline="0">
                <a:solidFill>
                  <a:schemeClr val="tx1"/>
                </a:solidFill>
                <a:effectLst/>
                <a:latin typeface="+mn-lt"/>
                <a:ea typeface="+mn-ea"/>
                <a:cs typeface="+mn-cs"/>
              </a:rPr>
              <a:t> are explanations in the workbook taken from the handbook (20 -23) pick out any that people have an interest in and need clarity on.</a:t>
            </a:r>
            <a:endParaRPr lang="en-GB"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17</a:t>
            </a:fld>
            <a:endParaRPr lang="en-US"/>
          </a:p>
        </p:txBody>
      </p:sp>
    </p:spTree>
    <p:extLst>
      <p:ext uri="{BB962C8B-B14F-4D97-AF65-F5344CB8AC3E}">
        <p14:creationId xmlns:p14="http://schemas.microsoft.com/office/powerpoint/2010/main" val="1093873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Outcomes to be achieved:</a:t>
            </a:r>
          </a:p>
          <a:p>
            <a:endParaRPr lang="en-US" b="1">
              <a:latin typeface="Arial" charset="0"/>
              <a:ea typeface="Arial" charset="0"/>
              <a:cs typeface="Arial" charset="0"/>
            </a:endParaRPr>
          </a:p>
          <a:p>
            <a:r>
              <a:rPr lang="en-US" b="1">
                <a:latin typeface="Arial" charset="0"/>
                <a:ea typeface="Arial" charset="0"/>
                <a:cs typeface="Arial" charset="0"/>
              </a:rPr>
              <a:t>Its important reps understand about GDPR and how it affects them.</a:t>
            </a:r>
          </a:p>
        </p:txBody>
      </p:sp>
      <p:sp>
        <p:nvSpPr>
          <p:cNvPr id="4" name="Slide Number Placeholder 3"/>
          <p:cNvSpPr>
            <a:spLocks noGrp="1"/>
          </p:cNvSpPr>
          <p:nvPr>
            <p:ph type="sldNum" sz="quarter" idx="10"/>
          </p:nvPr>
        </p:nvSpPr>
        <p:spPr/>
        <p:txBody>
          <a:bodyPr/>
          <a:lstStyle/>
          <a:p>
            <a:fld id="{5A3F4684-F84F-4E44-9D26-CB3898D7E83A}" type="slidenum">
              <a:rPr lang="en-US" smtClean="0"/>
              <a:t>19</a:t>
            </a:fld>
            <a:endParaRPr lang="en-US"/>
          </a:p>
        </p:txBody>
      </p:sp>
    </p:spTree>
    <p:extLst>
      <p:ext uri="{BB962C8B-B14F-4D97-AF65-F5344CB8AC3E}">
        <p14:creationId xmlns:p14="http://schemas.microsoft.com/office/powerpoint/2010/main" val="3500634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54175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444451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Learn</a:t>
            </a:r>
            <a:r>
              <a:rPr lang="en-US" b="1" baseline="0">
                <a:latin typeface="Arial" charset="0"/>
                <a:ea typeface="Arial" charset="0"/>
                <a:cs typeface="Arial" charset="0"/>
              </a:rPr>
              <a:t> what a bargaining unit is</a:t>
            </a:r>
            <a:endParaRPr lang="en-US"/>
          </a:p>
          <a:p>
            <a:pPr marL="0" marR="0" indent="0" algn="l" defTabSz="457200" rtl="0" eaLnBrk="1" fontAlgn="auto" latinLnBrk="0" hangingPunct="1">
              <a:lnSpc>
                <a:spcPct val="100000"/>
              </a:lnSpc>
              <a:spcBef>
                <a:spcPts val="0"/>
              </a:spcBef>
              <a:spcAft>
                <a:spcPts val="0"/>
              </a:spcAft>
              <a:buClrTx/>
              <a:buSzTx/>
              <a:buFontTx/>
              <a:buNone/>
              <a:tabLst/>
              <a:defRPr/>
            </a:pPr>
            <a:r>
              <a:rPr lang="en-US"/>
              <a:t>Prospect</a:t>
            </a:r>
            <a:r>
              <a:rPr lang="en-US" baseline="0"/>
              <a:t> branches come in all different shapes and sizes. They evolve to fit the needs of their members. Most are designed to match the </a:t>
            </a:r>
            <a:r>
              <a:rPr lang="en-US" baseline="0" err="1"/>
              <a:t>organisational</a:t>
            </a:r>
            <a:r>
              <a:rPr lang="en-US" baseline="0"/>
              <a:t> structure of the employer. There are a number of regional branches that contain members from various employers which are too small to form a branch or there is no recognition with their employer.</a:t>
            </a:r>
            <a:endParaRPr lang="en-US"/>
          </a:p>
          <a:p>
            <a:pPr marL="171450" indent="-171450">
              <a:buFont typeface="Arial"/>
              <a:buChar char="•"/>
            </a:pPr>
            <a:r>
              <a:rPr lang="en-US"/>
              <a:t>Because of the TU</a:t>
            </a:r>
            <a:r>
              <a:rPr lang="en-US" baseline="0"/>
              <a:t> ACT 2016, for a ballot to be legal, it has to have all the members who are affected by the outcome balloted, and this may be called into question by the employer.</a:t>
            </a:r>
            <a:endParaRPr lang="en-US"/>
          </a:p>
          <a:p>
            <a:r>
              <a:rPr lang="en-US"/>
              <a:t>This is a basic principle</a:t>
            </a:r>
            <a:r>
              <a:rPr lang="en-US" baseline="0"/>
              <a:t> to get reps to start to understand the structure and democratic structure of the union.</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a:t>
            </a:fld>
            <a:endParaRPr lang="en-US"/>
          </a:p>
        </p:txBody>
      </p:sp>
    </p:spTree>
    <p:extLst>
      <p:ext uri="{BB962C8B-B14F-4D97-AF65-F5344CB8AC3E}">
        <p14:creationId xmlns:p14="http://schemas.microsoft.com/office/powerpoint/2010/main" val="9438005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Video and PDF guidance available on the student resources. </a:t>
            </a:r>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78790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Do this activity as big group face to face</a:t>
            </a:r>
          </a:p>
          <a:p>
            <a:r>
              <a:rPr lang="en-US" b="1">
                <a:latin typeface="Arial" charset="0"/>
                <a:ea typeface="Arial" charset="0"/>
                <a:cs typeface="Arial" charset="0"/>
              </a:rPr>
              <a:t>Outcome to be achieved:</a:t>
            </a:r>
          </a:p>
          <a:p>
            <a:endParaRPr lang="en-GB"/>
          </a:p>
          <a:p>
            <a:r>
              <a:rPr lang="en-GB"/>
              <a:t>Much of your role initially will be signposting or finding out information. However, there are instances where you can assist whilst you build up your knowledge and understanding. Here are some scenarios (page 29/30 in workbook) as a group discuss what you might do as a rep……….</a:t>
            </a:r>
          </a:p>
          <a:p>
            <a:endParaRPr lang="en-GB"/>
          </a:p>
          <a:p>
            <a:r>
              <a:rPr lang="en-GB"/>
              <a:t>Remind reps they are not trained to deal with personal cases but can advise and signpost queries. </a:t>
            </a:r>
          </a:p>
          <a:p>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23</a:t>
            </a:fld>
            <a:endParaRPr lang="en-US"/>
          </a:p>
        </p:txBody>
      </p:sp>
    </p:spTree>
    <p:extLst>
      <p:ext uri="{BB962C8B-B14F-4D97-AF65-F5344CB8AC3E}">
        <p14:creationId xmlns:p14="http://schemas.microsoft.com/office/powerpoint/2010/main" val="4099070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 improve recruitment </a:t>
            </a:r>
            <a:r>
              <a:rPr lang="en-US" b="1" baseline="0">
                <a:latin typeface="Arial" charset="0"/>
                <a:ea typeface="Arial" charset="0"/>
                <a:cs typeface="Arial" charset="0"/>
              </a:rPr>
              <a:t>(10 minutes)</a:t>
            </a:r>
            <a:endParaRPr lang="en-US" b="1">
              <a:latin typeface="Arial" charset="0"/>
              <a:ea typeface="Arial" charset="0"/>
              <a:cs typeface="Arial" charset="0"/>
            </a:endParaRPr>
          </a:p>
          <a:p>
            <a:r>
              <a:rPr lang="en-US"/>
              <a:t>Assign a common reason to a group to come up with an answer in list in the workbook</a:t>
            </a:r>
            <a:r>
              <a:rPr lang="en-US" baseline="0"/>
              <a:t> page 32</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24</a:t>
            </a:fld>
            <a:endParaRPr lang="en-US"/>
          </a:p>
        </p:txBody>
      </p:sp>
    </p:spTree>
    <p:extLst>
      <p:ext uri="{BB962C8B-B14F-4D97-AF65-F5344CB8AC3E}">
        <p14:creationId xmlns:p14="http://schemas.microsoft.com/office/powerpoint/2010/main" val="515179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2768658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12145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Outcome to be achieved: </a:t>
            </a:r>
          </a:p>
          <a:p>
            <a:pPr marL="0" marR="0" indent="0" algn="l" defTabSz="914400" rtl="0" eaLnBrk="1" fontAlgn="auto" latinLnBrk="0" hangingPunct="1">
              <a:lnSpc>
                <a:spcPct val="100000"/>
              </a:lnSpc>
              <a:spcBef>
                <a:spcPts val="0"/>
              </a:spcBef>
              <a:spcAft>
                <a:spcPts val="0"/>
              </a:spcAft>
              <a:buClrTx/>
              <a:buSzTx/>
              <a:buFont typeface="Arial"/>
              <a:buNone/>
              <a:tabLst/>
              <a:defRPr/>
            </a:pPr>
            <a:endParaRPr lang="en-US" b="1">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charset="0"/>
                <a:ea typeface="Arial" charset="0"/>
                <a:cs typeface="Arial" charset="0"/>
              </a:rPr>
              <a:t>Learn</a:t>
            </a:r>
            <a:r>
              <a:rPr lang="en-US" b="1" baseline="0">
                <a:latin typeface="Arial" charset="0"/>
                <a:ea typeface="Arial" charset="0"/>
                <a:cs typeface="Arial" charset="0"/>
              </a:rPr>
              <a:t> how a branch is determined and a new member is put in a branch</a:t>
            </a:r>
            <a:endParaRPr lang="en-US"/>
          </a:p>
          <a:p>
            <a:pPr marL="0" indent="0">
              <a:buFont typeface="Arial"/>
              <a:buNone/>
            </a:pPr>
            <a:r>
              <a:rPr lang="en-US"/>
              <a:t>Ask delegates to turn to page 15 in</a:t>
            </a:r>
            <a:r>
              <a:rPr lang="en-US" baseline="0"/>
              <a:t> the workbook to look at the diagram. Use examples of how this works for their branch.</a:t>
            </a:r>
          </a:p>
          <a:p>
            <a:pPr marL="171450" indent="-171450">
              <a:buFont typeface="Arial"/>
              <a:buChar char="•"/>
            </a:pPr>
            <a:r>
              <a:rPr lang="en-US" baseline="0"/>
              <a:t>Where they work to be relevant for their workplace</a:t>
            </a:r>
          </a:p>
          <a:p>
            <a:pPr marL="171450" indent="-171450">
              <a:buFont typeface="Arial"/>
              <a:buChar char="•"/>
            </a:pPr>
            <a:r>
              <a:rPr lang="en-US" baseline="0"/>
              <a:t>Who they work for so pay and conditions can be improved.</a:t>
            </a:r>
          </a:p>
          <a:p>
            <a:pPr marL="171450" indent="-171450">
              <a:buFont typeface="Arial"/>
              <a:buChar char="•"/>
            </a:pPr>
            <a:r>
              <a:rPr lang="en-US" baseline="0"/>
              <a:t>What they do, so working conditions can be compared with others who do the same role.</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3</a:t>
            </a:fld>
            <a:endParaRPr lang="en-US"/>
          </a:p>
        </p:txBody>
      </p:sp>
    </p:spTree>
    <p:extLst>
      <p:ext uri="{BB962C8B-B14F-4D97-AF65-F5344CB8AC3E}">
        <p14:creationId xmlns:p14="http://schemas.microsoft.com/office/powerpoint/2010/main" val="2239135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4</a:t>
            </a:fld>
            <a:endParaRPr lang="en-US"/>
          </a:p>
        </p:txBody>
      </p:sp>
    </p:spTree>
    <p:extLst>
      <p:ext uri="{BB962C8B-B14F-4D97-AF65-F5344CB8AC3E}">
        <p14:creationId xmlns:p14="http://schemas.microsoft.com/office/powerpoint/2010/main" val="3283152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What can happen at a meeting or a committee meeting</a:t>
            </a:r>
          </a:p>
          <a:p>
            <a:r>
              <a:rPr lang="en-US" sz="1200" kern="1200">
                <a:solidFill>
                  <a:schemeClr val="tx1"/>
                </a:solidFill>
                <a:effectLst/>
                <a:latin typeface="+mn-lt"/>
                <a:ea typeface="+mn-ea"/>
                <a:cs typeface="+mn-cs"/>
              </a:rPr>
              <a:t>A meeting needs to be in quorate for a decision to be made and action taken at the meeting.</a:t>
            </a:r>
          </a:p>
          <a:p>
            <a:r>
              <a:rPr lang="en-US" sz="1200" kern="1200">
                <a:solidFill>
                  <a:schemeClr val="tx1"/>
                </a:solidFill>
                <a:effectLst/>
                <a:latin typeface="+mn-lt"/>
                <a:ea typeface="+mn-ea"/>
                <a:cs typeface="+mn-cs"/>
              </a:rPr>
              <a:t>A quorum is enough members to be a reasonable representation of the branch total number. It can be set to reflect the branch, so 10% for instance.</a:t>
            </a:r>
            <a:r>
              <a:rPr lang="en-GB">
                <a:effectLst/>
              </a:rPr>
              <a:t> </a:t>
            </a:r>
          </a:p>
          <a:p>
            <a:pPr marL="171450" indent="-171450">
              <a:buFont typeface="Arial"/>
              <a:buChar char="•"/>
            </a:pPr>
            <a:r>
              <a:rPr lang="en-GB">
                <a:effectLst/>
              </a:rPr>
              <a:t>Emphasise that the committee acts on the will of the members at the meeting. It is generally the case that the committee has to steer the members into making a decision and keep expectations realistic.</a:t>
            </a:r>
            <a:r>
              <a:rPr lang="en-GB" baseline="0">
                <a:effectLst/>
              </a:rPr>
              <a:t> </a:t>
            </a:r>
            <a:endParaRPr lang="en-US"/>
          </a:p>
        </p:txBody>
      </p:sp>
      <p:sp>
        <p:nvSpPr>
          <p:cNvPr id="4" name="Slide Number Placeholder 3"/>
          <p:cNvSpPr>
            <a:spLocks noGrp="1"/>
          </p:cNvSpPr>
          <p:nvPr>
            <p:ph type="sldNum" sz="quarter" idx="10"/>
          </p:nvPr>
        </p:nvSpPr>
        <p:spPr/>
        <p:txBody>
          <a:bodyPr/>
          <a:lstStyle/>
          <a:p>
            <a:fld id="{5A3F4684-F84F-4E44-9D26-CB3898D7E83A}" type="slidenum">
              <a:rPr lang="en-US" smtClean="0"/>
              <a:t>5</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Outcome to be achieved: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a:latin typeface="Arial" charset="0"/>
              <a:ea typeface="Arial" charset="0"/>
              <a:cs typeface="Arial"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1">
                <a:latin typeface="Arial" charset="0"/>
                <a:ea typeface="Arial" charset="0"/>
                <a:cs typeface="Arial" charset="0"/>
              </a:rPr>
              <a:t>Explain how we look which</a:t>
            </a:r>
            <a:r>
              <a:rPr lang="en-US" b="1" baseline="0">
                <a:latin typeface="Arial" charset="0"/>
                <a:ea typeface="Arial" charset="0"/>
                <a:cs typeface="Arial" charset="0"/>
              </a:rPr>
              <a:t> problems to pick and how to go forward with them</a:t>
            </a:r>
          </a:p>
          <a:p>
            <a:pPr marL="0" marR="0" indent="0" algn="l" defTabSz="457200" rtl="0" eaLnBrk="1" fontAlgn="auto" latinLnBrk="0" hangingPunct="1">
              <a:lnSpc>
                <a:spcPct val="100000"/>
              </a:lnSpc>
              <a:spcBef>
                <a:spcPts val="0"/>
              </a:spcBef>
              <a:spcAft>
                <a:spcPts val="0"/>
              </a:spcAft>
              <a:buClrTx/>
              <a:buSzTx/>
              <a:buFontTx/>
              <a:buNone/>
              <a:tabLst/>
              <a:defRPr/>
            </a:pPr>
            <a:r>
              <a:rPr lang="en-US"/>
              <a:t>Go through the slide as to which problem to tackle first,</a:t>
            </a:r>
            <a:r>
              <a:rPr lang="en-US" baseline="0"/>
              <a:t> try adding member numbers to the departments/offices/locations such department C having more members than </a:t>
            </a:r>
            <a:r>
              <a:rPr lang="en-US" baseline="0" err="1"/>
              <a:t>dept</a:t>
            </a:r>
            <a:r>
              <a:rPr lang="en-US" baseline="0"/>
              <a:t> A &amp; B put together. This is a good time to explain the benefit of mapping the workforce.</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baseline="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a:t>One of the golden rules for reps is if you are not sure what to do, consult a more experienced rep or a Prospect full-time office</a:t>
            </a:r>
            <a:r>
              <a:rPr lang="en-US" baseline="0"/>
              <a:t>r.</a:t>
            </a:r>
            <a:endParaRPr lang="en-US"/>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a:t>To be able to retain members </a:t>
            </a:r>
            <a:r>
              <a:rPr lang="en-GB" sz="1200" kern="1200" baseline="0">
                <a:solidFill>
                  <a:schemeClr val="tx1"/>
                </a:solidFill>
                <a:effectLst/>
                <a:latin typeface="+mn-lt"/>
                <a:ea typeface="+mn-ea"/>
                <a:cs typeface="+mn-cs"/>
              </a:rPr>
              <a:t>i</a:t>
            </a:r>
            <a:r>
              <a:rPr lang="en-GB" sz="1200" kern="1200">
                <a:solidFill>
                  <a:schemeClr val="tx1"/>
                </a:solidFill>
                <a:effectLst/>
                <a:latin typeface="+mn-lt"/>
                <a:ea typeface="+mn-ea"/>
                <a:cs typeface="+mn-cs"/>
              </a:rPr>
              <a:t>t is very important that issues that affect the majority of the branch are dealt with as a priority, not just the member who shouts.</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Getting agreement at a meeting may not be easy. The chair will need to keep order and make sure all the sides of the argument are heard. The committee should have a plan beforehand of who will provide the information needed for the members to make an informed decision.</a:t>
            </a:r>
            <a:r>
              <a:rPr lang="en-GB">
                <a:effectLst/>
              </a:rPr>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A3F4684-F84F-4E44-9D26-CB3898D7E83A}" type="slidenum">
              <a:rPr lang="en-US" smtClean="0"/>
              <a:t>6</a:t>
            </a:fld>
            <a:endParaRPr lang="en-US"/>
          </a:p>
        </p:txBody>
      </p:sp>
    </p:spTree>
    <p:extLst>
      <p:ext uri="{BB962C8B-B14F-4D97-AF65-F5344CB8AC3E}">
        <p14:creationId xmlns:p14="http://schemas.microsoft.com/office/powerpoint/2010/main" val="3805776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style>
          <a:lnRef idx="2">
            <a:schemeClr val="dk1"/>
          </a:lnRef>
          <a:fillRef idx="1">
            <a:schemeClr val="lt1"/>
          </a:fillRef>
          <a:effectRef idx="0">
            <a:schemeClr val="dk1"/>
          </a:effectRef>
          <a:fontRef idx="minor">
            <a:schemeClr val="dk1"/>
          </a:fontRef>
        </p:style>
        <p:txBody>
          <a:bodyPr/>
          <a:lstStyle/>
          <a:p>
            <a:r>
              <a:rPr lang="en-US" b="1">
                <a:latin typeface="Arial" charset="0"/>
                <a:ea typeface="Arial" charset="0"/>
                <a:cs typeface="Arial" charset="0"/>
              </a:rPr>
              <a:t>Try to get reps to answer after watching video</a:t>
            </a:r>
          </a:p>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How a branch is set up</a:t>
            </a:r>
          </a:p>
          <a:p>
            <a:pPr marL="171450" indent="-171450">
              <a:buFont typeface="Arial" charset="0"/>
              <a:buChar char="•"/>
            </a:pPr>
            <a:r>
              <a:rPr lang="en-US"/>
              <a:t>This</a:t>
            </a:r>
            <a:r>
              <a:rPr lang="en-US" baseline="0"/>
              <a:t> diagram shows a branch that is at one site and has members in three different departments.</a:t>
            </a:r>
          </a:p>
          <a:p>
            <a:pPr marL="171450" indent="-171450">
              <a:buFont typeface="Arial" charset="0"/>
              <a:buChar char="•"/>
            </a:pPr>
            <a:r>
              <a:rPr lang="en-US" baseline="0"/>
              <a:t>According to Prospect’s rules, a branch has to have an elected chair, </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But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a:t>
            </a:r>
            <a:r>
              <a:rPr lang="en-GB" sz="1200" b="1" u="sng" kern="1200">
                <a:solidFill>
                  <a:schemeClr val="tx1"/>
                </a:solidFill>
                <a:effectLst/>
                <a:latin typeface="+mn-lt"/>
                <a:ea typeface="+mn-ea"/>
                <a:cs typeface="+mn-cs"/>
              </a:rPr>
              <a:t>your </a:t>
            </a:r>
            <a:r>
              <a:rPr lang="en-US" sz="1200" b="1" u="sng">
                <a:latin typeface="Arial"/>
                <a:cs typeface="Arial"/>
              </a:rPr>
              <a:t>action plan you need to find who fills these roles in your branch? </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p:txBody>
      </p:sp>
      <p:sp>
        <p:nvSpPr>
          <p:cNvPr id="4" name="Slide Number Placeholder 3"/>
          <p:cNvSpPr>
            <a:spLocks noGrp="1"/>
          </p:cNvSpPr>
          <p:nvPr>
            <p:ph type="sldNum" sz="quarter" idx="10"/>
          </p:nvPr>
        </p:nvSpPr>
        <p:spPr/>
        <p:txBody>
          <a:bodyPr/>
          <a:lstStyle/>
          <a:p>
            <a:fld id="{5A3F4684-F84F-4E44-9D26-CB3898D7E83A}" type="slidenum">
              <a:rPr lang="en-US" smtClean="0"/>
              <a:t>7</a:t>
            </a:fld>
            <a:endParaRPr lang="en-US"/>
          </a:p>
        </p:txBody>
      </p:sp>
    </p:spTree>
    <p:extLst>
      <p:ext uri="{BB962C8B-B14F-4D97-AF65-F5344CB8AC3E}">
        <p14:creationId xmlns:p14="http://schemas.microsoft.com/office/powerpoint/2010/main" val="71705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 How a branch is set up</a:t>
            </a:r>
          </a:p>
          <a:p>
            <a:pPr marL="171450" indent="-171450">
              <a:buFont typeface="Arial" charset="0"/>
              <a:buChar char="•"/>
            </a:pPr>
            <a:r>
              <a:rPr lang="en-US"/>
              <a:t>This</a:t>
            </a:r>
            <a:r>
              <a:rPr lang="en-US" baseline="0"/>
              <a:t> diagram shows a branch that is at one site and has members in three different departments/locations/teams/offices.</a:t>
            </a:r>
          </a:p>
          <a:p>
            <a:pPr marL="171450" indent="-171450">
              <a:buFont typeface="Arial" charset="0"/>
              <a:buChar char="•"/>
            </a:pPr>
            <a:r>
              <a:rPr lang="en-US" baseline="0"/>
              <a:t>According to rule a branch has to have an elected chair,</a:t>
            </a:r>
            <a:r>
              <a:rPr lang="en-US" b="1" baseline="0"/>
              <a:t>(click 1) </a:t>
            </a:r>
          </a:p>
          <a:p>
            <a:pPr marL="171450" indent="-171450">
              <a:buFont typeface="Arial" charset="0"/>
              <a:buChar char="•"/>
            </a:pPr>
            <a:r>
              <a:rPr lang="en-GB" sz="1200" kern="1200">
                <a:solidFill>
                  <a:schemeClr val="tx1"/>
                </a:solidFill>
                <a:effectLst/>
                <a:latin typeface="+mn-lt"/>
                <a:ea typeface="+mn-ea"/>
                <a:cs typeface="+mn-cs"/>
              </a:rPr>
              <a:t>Another role needed under union rules is a </a:t>
            </a:r>
            <a:r>
              <a:rPr lang="en-GB" sz="1200" b="0" kern="1200">
                <a:solidFill>
                  <a:schemeClr val="tx1"/>
                </a:solidFill>
                <a:effectLst/>
                <a:latin typeface="+mn-lt"/>
                <a:ea typeface="+mn-ea"/>
                <a:cs typeface="+mn-cs"/>
              </a:rPr>
              <a:t>Secretary</a:t>
            </a:r>
            <a:r>
              <a:rPr lang="en-GB">
                <a:effectLst/>
              </a:rPr>
              <a:t> </a:t>
            </a:r>
            <a:r>
              <a:rPr lang="en-GB" b="1">
                <a:effectLst/>
              </a:rPr>
              <a:t>(click 2)</a:t>
            </a:r>
          </a:p>
          <a:p>
            <a:pPr marL="171450" indent="-171450">
              <a:buFont typeface="Arial" charset="0"/>
              <a:buChar char="•"/>
            </a:pPr>
            <a:r>
              <a:rPr lang="en-GB" sz="1200" kern="1200">
                <a:solidFill>
                  <a:schemeClr val="tx1"/>
                </a:solidFill>
                <a:effectLst/>
                <a:latin typeface="+mn-lt"/>
                <a:ea typeface="+mn-ea"/>
                <a:cs typeface="+mn-cs"/>
              </a:rPr>
              <a:t>A branch meeting is where an issue can be discussed and a democratic decision can be decided and voted on. What the majority at a branch meeting decides is the course of action a representative takes up with management on the members behalf.  </a:t>
            </a:r>
          </a:p>
          <a:p>
            <a:pPr marL="171450" indent="-171450">
              <a:buFont typeface="Arial" charset="0"/>
              <a:buChar char="•"/>
            </a:pPr>
            <a:r>
              <a:rPr lang="en-GB" sz="1200" kern="1200">
                <a:solidFill>
                  <a:schemeClr val="tx1"/>
                </a:solidFill>
                <a:effectLst/>
                <a:latin typeface="+mn-lt"/>
                <a:ea typeface="+mn-ea"/>
                <a:cs typeface="+mn-cs"/>
              </a:rPr>
              <a:t>Most members do not want to attend regular branch meetings, apathy rules in most cases. Decisions still need to be made on the day-to-day business of the branch and to facilitate this the branch elects a </a:t>
            </a:r>
            <a:r>
              <a:rPr lang="en-GB" sz="1200" b="0" kern="1200">
                <a:solidFill>
                  <a:schemeClr val="tx1"/>
                </a:solidFill>
                <a:effectLst/>
                <a:latin typeface="+mn-lt"/>
                <a:ea typeface="+mn-ea"/>
                <a:cs typeface="+mn-cs"/>
              </a:rPr>
              <a:t>committee</a:t>
            </a:r>
            <a:r>
              <a:rPr lang="en-GB">
                <a:effectLst/>
              </a:rPr>
              <a:t> </a:t>
            </a:r>
            <a:r>
              <a:rPr lang="en-GB" b="1">
                <a:effectLst/>
              </a:rPr>
              <a:t>(click 3)</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sz="1200" b="1" u="sng">
                <a:latin typeface="Arial"/>
                <a:cs typeface="Arial"/>
              </a:rPr>
              <a:t>As part of the rep’s action plan of going to back to the workplace you need to find who fills these roles in your branch?</a:t>
            </a:r>
            <a:r>
              <a:rPr lang="en-GB" b="1">
                <a:effectLst/>
              </a:rPr>
              <a:t>(click 4) </a:t>
            </a: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a:solidFill>
                  <a:schemeClr val="tx1"/>
                </a:solidFill>
                <a:effectLst/>
                <a:latin typeface="+mn-lt"/>
                <a:ea typeface="+mn-ea"/>
                <a:cs typeface="+mn-cs"/>
              </a:rPr>
              <a:t>It is very important that all the different working areas/grades/departments are represented on the committee.</a:t>
            </a:r>
          </a:p>
          <a:p>
            <a:endParaRPr lang="en-US" b="1"/>
          </a:p>
          <a:p>
            <a:endParaRPr lang="en-GB"/>
          </a:p>
        </p:txBody>
      </p:sp>
      <p:sp>
        <p:nvSpPr>
          <p:cNvPr id="4" name="Slide Number Placeholder 3"/>
          <p:cNvSpPr>
            <a:spLocks noGrp="1"/>
          </p:cNvSpPr>
          <p:nvPr>
            <p:ph type="sldNum" sz="quarter" idx="10"/>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248106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latin typeface="Arial" charset="0"/>
                <a:ea typeface="Arial" charset="0"/>
                <a:cs typeface="Arial" charset="0"/>
              </a:rPr>
              <a:t>Outcome to be achieved:</a:t>
            </a:r>
          </a:p>
          <a:p>
            <a:endParaRPr lang="en-US" b="1">
              <a:latin typeface="Arial" charset="0"/>
              <a:ea typeface="Arial" charset="0"/>
              <a:cs typeface="Arial" charset="0"/>
            </a:endParaRPr>
          </a:p>
          <a:p>
            <a:r>
              <a:rPr lang="en-US" b="1">
                <a:latin typeface="Arial" charset="0"/>
                <a:ea typeface="Arial" charset="0"/>
                <a:cs typeface="Arial" charset="0"/>
              </a:rPr>
              <a:t>Understand</a:t>
            </a:r>
            <a:r>
              <a:rPr lang="en-US" b="1" baseline="0">
                <a:latin typeface="Arial" charset="0"/>
                <a:ea typeface="Arial" charset="0"/>
                <a:cs typeface="Arial" charset="0"/>
              </a:rPr>
              <a:t> what support is available</a:t>
            </a:r>
          </a:p>
          <a:p>
            <a:r>
              <a:rPr lang="en-US" b="0" baseline="0">
                <a:latin typeface="Arial" charset="0"/>
                <a:ea typeface="Arial" charset="0"/>
                <a:cs typeface="Arial" charset="0"/>
              </a:rPr>
              <a:t>If you are just teaching one branch you may be able to name the officers, but it is written in their action plan to find out.</a:t>
            </a:r>
          </a:p>
          <a:p>
            <a:endParaRPr lang="en-US" b="0"/>
          </a:p>
        </p:txBody>
      </p:sp>
      <p:sp>
        <p:nvSpPr>
          <p:cNvPr id="4" name="Slide Number Placeholder 3"/>
          <p:cNvSpPr>
            <a:spLocks noGrp="1"/>
          </p:cNvSpPr>
          <p:nvPr>
            <p:ph type="sldNum" sz="quarter" idx="10"/>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1477834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a:t>To change the image format slide background</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1108" y="0"/>
            <a:ext cx="4850892" cy="685800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6"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rospectorguk.sharepoint.com/:v:/s/DigitalOrganising/EVWMb-0QLBlOtc_XdC1JfOEBzRhuQ6dGCK7r-c-hstyfgQ?e=T4HXRy"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204442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62044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19646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17" name="Diagram 16">
            <a:extLst>
              <a:ext uri="{FF2B5EF4-FFF2-40B4-BE49-F238E27FC236}">
                <a16:creationId xmlns:a16="http://schemas.microsoft.com/office/drawing/2014/main" id="{1F264969-CEF3-7D44-B3E6-23DDC1E9B2A8}"/>
              </a:ext>
            </a:extLst>
          </p:cNvPr>
          <p:cNvGraphicFramePr/>
          <p:nvPr>
            <p:extLst>
              <p:ext uri="{D42A27DB-BD31-4B8C-83A1-F6EECF244321}">
                <p14:modId xmlns:p14="http://schemas.microsoft.com/office/powerpoint/2010/main" val="4091839685"/>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111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D9AE515-6AC8-F94D-93EA-30335271AA42}"/>
              </a:ext>
            </a:extLst>
          </p:cNvPr>
          <p:cNvPicPr/>
          <p:nvPr/>
        </p:nvPicPr>
        <p:blipFill>
          <a:blip r:embed="rId3"/>
          <a:srcRect/>
          <a:stretch/>
        </p:blipFill>
        <p:spPr bwMode="auto">
          <a:xfrm>
            <a:off x="1443208" y="620884"/>
            <a:ext cx="6893269" cy="579985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a:xfrm>
            <a:off x="1443209" y="268940"/>
            <a:ext cx="1881016" cy="1255060"/>
          </a:xfrm>
        </p:spPr>
        <p:txBody>
          <a:bodyPr>
            <a:normAutofit/>
          </a:bodyPr>
          <a:lstStyle/>
          <a:p>
            <a:r>
              <a:rPr lang="en-US" sz="2800"/>
              <a:t>Prospect structure</a:t>
            </a:r>
          </a:p>
        </p:txBody>
      </p:sp>
    </p:spTree>
    <p:extLst>
      <p:ext uri="{BB962C8B-B14F-4D97-AF65-F5344CB8AC3E}">
        <p14:creationId xmlns:p14="http://schemas.microsoft.com/office/powerpoint/2010/main" val="1742833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9253" y="266136"/>
            <a:ext cx="9064955" cy="1470025"/>
          </a:xfrm>
        </p:spPr>
        <p:txBody>
          <a:bodyPr/>
          <a:lstStyle/>
          <a:p>
            <a:r>
              <a:rPr lang="en-US" sz="4800">
                <a:latin typeface="Arial"/>
                <a:cs typeface="Arial"/>
              </a:rPr>
              <a:t>How do you get Prospect to</a:t>
            </a:r>
            <a:br>
              <a:rPr lang="en-US" sz="4800">
                <a:latin typeface="Arial"/>
                <a:cs typeface="Arial"/>
              </a:rPr>
            </a:br>
            <a:r>
              <a:rPr lang="en-US" sz="4800">
                <a:latin typeface="Arial"/>
                <a:cs typeface="Arial"/>
              </a:rPr>
              <a:t> do something?</a:t>
            </a:r>
          </a:p>
        </p:txBody>
      </p:sp>
      <p:sp>
        <p:nvSpPr>
          <p:cNvPr id="3" name="TextBox 2"/>
          <p:cNvSpPr txBox="1"/>
          <p:nvPr/>
        </p:nvSpPr>
        <p:spPr>
          <a:xfrm>
            <a:off x="725736" y="1774756"/>
            <a:ext cx="10783763" cy="1938992"/>
          </a:xfrm>
          <a:prstGeom prst="rect">
            <a:avLst/>
          </a:prstGeom>
          <a:noFill/>
        </p:spPr>
        <p:txBody>
          <a:bodyPr wrap="square" rtlCol="0">
            <a:spAutoFit/>
          </a:bodyPr>
          <a:lstStyle/>
          <a:p>
            <a:endParaRPr lang="en-US" sz="2400" b="1">
              <a:latin typeface="Arial"/>
              <a:cs typeface="Arial"/>
            </a:endParaRPr>
          </a:p>
          <a:p>
            <a:r>
              <a:rPr lang="en-US" sz="2400" b="1">
                <a:latin typeface="Arial"/>
                <a:cs typeface="Arial"/>
              </a:rPr>
              <a:t>Motion: </a:t>
            </a:r>
            <a:r>
              <a:rPr lang="en-US" sz="2400">
                <a:latin typeface="Arial"/>
                <a:cs typeface="Arial"/>
              </a:rPr>
              <a:t>- a proposal (usually written down) put forward for discussion by at least two people, the mover and the seconder.  This is how members can submit items for discussion and decisions at formal meetings. A ‘motion’ that is voted on and carried is called a ‘resolution’. </a:t>
            </a:r>
            <a:endParaRPr lang="en-GB" sz="2400">
              <a:latin typeface="Arial"/>
              <a:cs typeface="Arial"/>
            </a:endParaRPr>
          </a:p>
        </p:txBody>
      </p:sp>
      <p:sp>
        <p:nvSpPr>
          <p:cNvPr id="4" name="Rectangle 3"/>
          <p:cNvSpPr/>
          <p:nvPr/>
        </p:nvSpPr>
        <p:spPr>
          <a:xfrm>
            <a:off x="725736" y="3960273"/>
            <a:ext cx="10783763" cy="2308324"/>
          </a:xfrm>
          <a:prstGeom prst="rect">
            <a:avLst/>
          </a:prstGeom>
        </p:spPr>
        <p:txBody>
          <a:bodyPr wrap="square">
            <a:spAutoFit/>
          </a:bodyPr>
          <a:lstStyle/>
          <a:p>
            <a:r>
              <a:rPr lang="en-US" sz="2400">
                <a:latin typeface="Arial"/>
                <a:cs typeface="Arial"/>
              </a:rPr>
              <a:t>A </a:t>
            </a:r>
            <a:r>
              <a:rPr lang="en-US" sz="2400" b="1">
                <a:latin typeface="Arial"/>
                <a:cs typeface="Arial"/>
              </a:rPr>
              <a:t>motion</a:t>
            </a:r>
            <a:r>
              <a:rPr lang="en-US" sz="2400">
                <a:latin typeface="Arial"/>
                <a:cs typeface="Arial"/>
              </a:rPr>
              <a:t>:</a:t>
            </a:r>
            <a:endParaRPr lang="en-GB" sz="2400">
              <a:latin typeface="Arial"/>
              <a:cs typeface="Arial"/>
            </a:endParaRPr>
          </a:p>
          <a:p>
            <a:pPr lvl="0"/>
            <a:r>
              <a:rPr lang="en-US" sz="2400">
                <a:latin typeface="Arial"/>
                <a:cs typeface="Arial"/>
              </a:rPr>
              <a:t>Identifies an issue or problem</a:t>
            </a:r>
            <a:endParaRPr lang="en-GB" sz="2400">
              <a:latin typeface="Arial"/>
              <a:cs typeface="Arial"/>
            </a:endParaRPr>
          </a:p>
          <a:p>
            <a:pPr lvl="0"/>
            <a:r>
              <a:rPr lang="en-US" sz="2400">
                <a:latin typeface="Arial"/>
                <a:cs typeface="Arial"/>
              </a:rPr>
              <a:t>Describes an action to be taken</a:t>
            </a:r>
            <a:endParaRPr lang="en-GB" sz="2400">
              <a:latin typeface="Arial"/>
              <a:cs typeface="Arial"/>
            </a:endParaRPr>
          </a:p>
          <a:p>
            <a:pPr lvl="0"/>
            <a:r>
              <a:rPr lang="en-US" sz="2400">
                <a:latin typeface="Arial"/>
                <a:cs typeface="Arial"/>
              </a:rPr>
              <a:t>Identifies the people who are being asked to take the action (a conference, SEC, branch committee, etc.)</a:t>
            </a:r>
          </a:p>
          <a:p>
            <a:pPr lvl="0"/>
            <a:r>
              <a:rPr lang="en-US" sz="2400">
                <a:latin typeface="Arial"/>
                <a:cs typeface="Arial"/>
              </a:rPr>
              <a:t>More detail on page 32 of the workbook</a:t>
            </a:r>
            <a:endParaRPr lang="en-GB" sz="2400">
              <a:latin typeface="Arial"/>
              <a:cs typeface="Arial"/>
            </a:endParaRPr>
          </a:p>
        </p:txBody>
      </p:sp>
    </p:spTree>
    <p:extLst>
      <p:ext uri="{BB962C8B-B14F-4D97-AF65-F5344CB8AC3E}">
        <p14:creationId xmlns:p14="http://schemas.microsoft.com/office/powerpoint/2010/main" val="329755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380595"/>
            <a:ext cx="7939668" cy="1187795"/>
          </a:xfrm>
        </p:spPr>
        <p:txBody>
          <a:bodyPr/>
          <a:lstStyle/>
          <a:p>
            <a:r>
              <a:rPr lang="en-US">
                <a:latin typeface="Arial"/>
                <a:cs typeface="Arial"/>
              </a:rPr>
              <a:t>The role of a rep</a:t>
            </a:r>
          </a:p>
        </p:txBody>
      </p:sp>
      <p:sp>
        <p:nvSpPr>
          <p:cNvPr id="5" name="Title 1"/>
          <p:cNvSpPr txBox="1">
            <a:spLocks/>
          </p:cNvSpPr>
          <p:nvPr/>
        </p:nvSpPr>
        <p:spPr>
          <a:xfrm>
            <a:off x="1505415" y="266135"/>
            <a:ext cx="8838794" cy="2114460"/>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atin typeface="Arial"/>
                <a:cs typeface="Arial"/>
              </a:rPr>
              <a:t>Session 4</a:t>
            </a:r>
          </a:p>
        </p:txBody>
      </p:sp>
    </p:spTree>
    <p:extLst>
      <p:ext uri="{BB962C8B-B14F-4D97-AF65-F5344CB8AC3E}">
        <p14:creationId xmlns:p14="http://schemas.microsoft.com/office/powerpoint/2010/main" val="1280770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E: What do union reps do?</a:t>
            </a:r>
          </a:p>
        </p:txBody>
      </p:sp>
      <p:sp>
        <p:nvSpPr>
          <p:cNvPr id="5" name="TextBox 4"/>
          <p:cNvSpPr txBox="1"/>
          <p:nvPr/>
        </p:nvSpPr>
        <p:spPr>
          <a:xfrm>
            <a:off x="1505415" y="2427386"/>
            <a:ext cx="5130489" cy="3670236"/>
          </a:xfrm>
          <a:prstGeom prst="rect">
            <a:avLst/>
          </a:prstGeom>
          <a:noFill/>
        </p:spPr>
        <p:txBody>
          <a:bodyPr wrap="square" lIns="0" tIns="0" rIns="0" bIns="0" rtlCol="0">
            <a:spAutoFit/>
          </a:bodyPr>
          <a:lstStyle/>
          <a:p>
            <a:pPr>
              <a:spcBef>
                <a:spcPts val="900"/>
              </a:spcBef>
            </a:pPr>
            <a:r>
              <a:rPr lang="en-US" sz="2400">
                <a:latin typeface="Arial"/>
                <a:cs typeface="Arial"/>
              </a:rPr>
              <a:t>Working together in a large group, make a list of all the things a Prospect rep might do as part of their duties.</a:t>
            </a:r>
          </a:p>
          <a:p>
            <a:pPr>
              <a:spcBef>
                <a:spcPts val="900"/>
              </a:spcBef>
            </a:pPr>
            <a:r>
              <a:rPr lang="en-US" sz="2400">
                <a:latin typeface="Arial"/>
                <a:cs typeface="Arial"/>
              </a:rPr>
              <a:t>Complete the list of things a rep does.</a:t>
            </a:r>
          </a:p>
          <a:p>
            <a:pPr>
              <a:spcBef>
                <a:spcPts val="900"/>
              </a:spcBef>
            </a:pPr>
            <a:r>
              <a:rPr lang="en-US" sz="2400">
                <a:latin typeface="Arial"/>
                <a:cs typeface="Arial"/>
              </a:rPr>
              <a:t>Make a list of the skills needed by a rep to do the tasks.</a:t>
            </a:r>
          </a:p>
          <a:p>
            <a:pPr>
              <a:spcBef>
                <a:spcPts val="900"/>
              </a:spcBef>
            </a:pPr>
            <a:r>
              <a:rPr lang="en-US" sz="2400">
                <a:latin typeface="Arial"/>
                <a:cs typeface="Arial"/>
              </a:rPr>
              <a:t>On the first list pick the four most important tasks.</a:t>
            </a: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3952921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955343"/>
            <a:ext cx="8838792" cy="1230296"/>
          </a:xfrm>
        </p:spPr>
        <p:txBody>
          <a:bodyPr/>
          <a:lstStyle/>
          <a:p>
            <a:r>
              <a:rPr lang="en-US" sz="4000">
                <a:latin typeface="Arial"/>
                <a:cs typeface="Arial"/>
              </a:rPr>
              <a:t>Different types of reps</a:t>
            </a:r>
          </a:p>
        </p:txBody>
      </p:sp>
      <p:sp>
        <p:nvSpPr>
          <p:cNvPr id="6" name="Rectangle 5"/>
          <p:cNvSpPr/>
          <p:nvPr/>
        </p:nvSpPr>
        <p:spPr>
          <a:xfrm>
            <a:off x="1004711" y="2488816"/>
            <a:ext cx="3608233" cy="3330053"/>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President/Chair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Vice-president chair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Treasurer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Membership and recruitment secretary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Branch organiser</a:t>
            </a:r>
          </a:p>
        </p:txBody>
      </p:sp>
      <p:sp>
        <p:nvSpPr>
          <p:cNvPr id="7" name="Rectangle 6">
            <a:extLst>
              <a:ext uri="{FF2B5EF4-FFF2-40B4-BE49-F238E27FC236}">
                <a16:creationId xmlns:a16="http://schemas.microsoft.com/office/drawing/2014/main" id="{06B6C2C2-E7E0-A045-95ED-E9F36462971D}"/>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Health &amp; safety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Union learning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Equality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Pension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Environmental rep</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Case handler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Communication rep</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7483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3C4C1-A933-4BF4-AECB-6DC295794EEF}"/>
              </a:ext>
            </a:extLst>
          </p:cNvPr>
          <p:cNvSpPr>
            <a:spLocks noGrp="1"/>
          </p:cNvSpPr>
          <p:nvPr>
            <p:ph type="title"/>
          </p:nvPr>
        </p:nvSpPr>
        <p:spPr>
          <a:xfrm>
            <a:off x="226587" y="392466"/>
            <a:ext cx="9291882" cy="800714"/>
          </a:xfrm>
        </p:spPr>
        <p:txBody>
          <a:bodyPr>
            <a:normAutofit fontScale="90000"/>
          </a:bodyPr>
          <a:lstStyle/>
          <a:p>
            <a:r>
              <a:rPr lang="en-GB"/>
              <a:t>Code of practice for Prospect/Bectu reps</a:t>
            </a:r>
          </a:p>
        </p:txBody>
      </p:sp>
      <p:sp>
        <p:nvSpPr>
          <p:cNvPr id="3" name="Content Placeholder 2">
            <a:extLst>
              <a:ext uri="{FF2B5EF4-FFF2-40B4-BE49-F238E27FC236}">
                <a16:creationId xmlns:a16="http://schemas.microsoft.com/office/drawing/2014/main" id="{8B75EDF5-0169-454F-A185-85CEFC295E70}"/>
              </a:ext>
            </a:extLst>
          </p:cNvPr>
          <p:cNvSpPr>
            <a:spLocks noGrp="1"/>
          </p:cNvSpPr>
          <p:nvPr>
            <p:ph idx="1"/>
          </p:nvPr>
        </p:nvSpPr>
        <p:spPr>
          <a:xfrm>
            <a:off x="226587" y="1516566"/>
            <a:ext cx="10534340" cy="5341434"/>
          </a:xfrm>
          <a:solidFill>
            <a:schemeClr val="bg1"/>
          </a:solidFill>
        </p:spPr>
        <p:txBody>
          <a:bodyPr>
            <a:normAutofit/>
          </a:bodyPr>
          <a:lstStyle/>
          <a:p>
            <a:pPr marL="0" indent="0">
              <a:buClrTx/>
              <a:buNone/>
            </a:pPr>
            <a:r>
              <a:rPr lang="en-GB" sz="2400" b="1"/>
              <a:t>Responsibilities</a:t>
            </a:r>
          </a:p>
          <a:p>
            <a:pPr>
              <a:buClrTx/>
            </a:pPr>
            <a:r>
              <a:rPr lang="en-GB" sz="2400"/>
              <a:t>Act honestly, responsibly and with integrity.</a:t>
            </a:r>
          </a:p>
          <a:p>
            <a:pPr>
              <a:buClrTx/>
            </a:pPr>
            <a:r>
              <a:rPr lang="en-GB" sz="2400"/>
              <a:t>Communicate respectfully and honestly. </a:t>
            </a:r>
          </a:p>
          <a:p>
            <a:pPr>
              <a:buClrTx/>
            </a:pPr>
            <a:r>
              <a:rPr lang="en-GB" sz="2400"/>
              <a:t>Treat others with fairness, dignity, and respect. </a:t>
            </a:r>
          </a:p>
          <a:p>
            <a:pPr>
              <a:buClrTx/>
            </a:pPr>
            <a:r>
              <a:rPr lang="en-GB" sz="2400"/>
              <a:t>Encourage the open expression of views at meetings but accept collective responsibility for all decisions and policies once finalised.</a:t>
            </a:r>
          </a:p>
          <a:p>
            <a:pPr>
              <a:buClrTx/>
            </a:pPr>
            <a:r>
              <a:rPr lang="en-GB" sz="2400"/>
              <a:t>Not behave in ways that may cause physical or mental harm or distress to another person, such as verbal abuse, physical abuse, assault, bullying, or discrimination or harassment.</a:t>
            </a:r>
          </a:p>
        </p:txBody>
      </p:sp>
    </p:spTree>
    <p:extLst>
      <p:ext uri="{BB962C8B-B14F-4D97-AF65-F5344CB8AC3E}">
        <p14:creationId xmlns:p14="http://schemas.microsoft.com/office/powerpoint/2010/main" val="410999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EF97E86-562C-4C84-A630-CC2A30ED702F}"/>
              </a:ext>
            </a:extLst>
          </p:cNvPr>
          <p:cNvSpPr>
            <a:spLocks noGrp="1"/>
          </p:cNvSpPr>
          <p:nvPr>
            <p:ph type="title"/>
          </p:nvPr>
        </p:nvSpPr>
        <p:spPr>
          <a:xfrm>
            <a:off x="98414" y="-225778"/>
            <a:ext cx="10285686" cy="1653210"/>
          </a:xfrm>
        </p:spPr>
        <p:txBody>
          <a:bodyPr/>
          <a:lstStyle/>
          <a:p>
            <a:r>
              <a:rPr lang="en-GB">
                <a:latin typeface="Arial"/>
                <a:cs typeface="Arial"/>
              </a:rPr>
              <a:t>Code of practice for Prospect/</a:t>
            </a:r>
            <a:r>
              <a:rPr lang="en-GB" err="1">
                <a:latin typeface="Arial"/>
                <a:cs typeface="Arial"/>
              </a:rPr>
              <a:t>Bectu</a:t>
            </a:r>
            <a:r>
              <a:rPr lang="en-GB">
                <a:latin typeface="Arial"/>
                <a:cs typeface="Arial"/>
              </a:rPr>
              <a:t> reps</a:t>
            </a:r>
            <a:endParaRPr lang="en-GB" b="0">
              <a:latin typeface="Arial"/>
              <a:cs typeface="Arial"/>
            </a:endParaRPr>
          </a:p>
          <a:p>
            <a:endParaRPr lang="en-GB"/>
          </a:p>
        </p:txBody>
      </p:sp>
      <p:sp>
        <p:nvSpPr>
          <p:cNvPr id="7" name="TextBox 6">
            <a:extLst>
              <a:ext uri="{FF2B5EF4-FFF2-40B4-BE49-F238E27FC236}">
                <a16:creationId xmlns:a16="http://schemas.microsoft.com/office/drawing/2014/main" id="{98DCAB45-9B2B-48EA-B0A2-70E0BD6B2631}"/>
              </a:ext>
            </a:extLst>
          </p:cNvPr>
          <p:cNvSpPr txBox="1"/>
          <p:nvPr/>
        </p:nvSpPr>
        <p:spPr>
          <a:xfrm>
            <a:off x="97316" y="1575413"/>
            <a:ext cx="11694090" cy="4339650"/>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Arial"/>
                <a:cs typeface="Arial"/>
              </a:rPr>
              <a:t>In representing Prospect/</a:t>
            </a:r>
            <a:r>
              <a:rPr lang="en-US" sz="2400" err="1">
                <a:latin typeface="Arial"/>
                <a:cs typeface="Arial"/>
              </a:rPr>
              <a:t>Bectu</a:t>
            </a:r>
            <a:r>
              <a:rPr lang="en-US" sz="2400">
                <a:latin typeface="Arial"/>
                <a:cs typeface="Arial"/>
              </a:rPr>
              <a:t>, representatives must:</a:t>
            </a:r>
          </a:p>
          <a:p>
            <a:pPr marL="457200" indent="-457200">
              <a:buFont typeface="Arial"/>
              <a:buChar char="•"/>
            </a:pPr>
            <a:r>
              <a:rPr lang="en-US" sz="2400">
                <a:latin typeface="Arial"/>
                <a:cs typeface="Arial"/>
              </a:rPr>
              <a:t>Only speak or act on behalf of Prospect/</a:t>
            </a:r>
            <a:r>
              <a:rPr lang="en-US" sz="2400" err="1">
                <a:latin typeface="Arial"/>
                <a:cs typeface="Arial"/>
              </a:rPr>
              <a:t>Bectu</a:t>
            </a:r>
            <a:r>
              <a:rPr lang="en-US" sz="2400">
                <a:latin typeface="Arial"/>
                <a:cs typeface="Arial"/>
              </a:rPr>
              <a:t> when </a:t>
            </a:r>
            <a:r>
              <a:rPr lang="en-US" sz="2400" err="1">
                <a:latin typeface="Arial"/>
                <a:cs typeface="Arial"/>
              </a:rPr>
              <a:t>authorised</a:t>
            </a:r>
            <a:r>
              <a:rPr lang="en-US" sz="2400">
                <a:latin typeface="Arial"/>
                <a:cs typeface="Arial"/>
              </a:rPr>
              <a:t> to do so and clarify the capacity in which you are speaking. </a:t>
            </a:r>
          </a:p>
          <a:p>
            <a:pPr marL="457200" indent="-457200">
              <a:buFont typeface="Arial"/>
              <a:buChar char="•"/>
            </a:pPr>
            <a:r>
              <a:rPr lang="en-US" sz="2400">
                <a:latin typeface="Arial"/>
                <a:cs typeface="Arial"/>
              </a:rPr>
              <a:t>Always be mindful of their responsibility to maintain and develop Prospect’s ethos and reputation.</a:t>
            </a:r>
          </a:p>
          <a:p>
            <a:pPr marL="457200" indent="-457200">
              <a:buFont typeface="Arial"/>
              <a:buChar char="•"/>
            </a:pPr>
            <a:r>
              <a:rPr lang="en-US" sz="2400">
                <a:latin typeface="Arial"/>
                <a:cs typeface="Arial"/>
              </a:rPr>
              <a:t>Declare any interests that may conflict with their role in Prospect/</a:t>
            </a:r>
            <a:r>
              <a:rPr lang="en-US" sz="2400" err="1">
                <a:latin typeface="Arial"/>
                <a:cs typeface="Arial"/>
              </a:rPr>
              <a:t>Bectu</a:t>
            </a:r>
            <a:r>
              <a:rPr lang="en-US" sz="2400">
                <a:latin typeface="Arial"/>
                <a:cs typeface="Arial"/>
              </a:rPr>
              <a:t>, for example in a professional or political capacity.</a:t>
            </a:r>
          </a:p>
          <a:p>
            <a:pPr marL="457200" indent="-457200">
              <a:buFont typeface="Arial"/>
              <a:buChar char="•"/>
            </a:pPr>
            <a:r>
              <a:rPr lang="en-US" sz="2400">
                <a:latin typeface="Arial"/>
                <a:cs typeface="Arial"/>
              </a:rPr>
              <a:t>Respect confidentiality and ensure GDPR compliance in dealing with any documents, material, or devices containing confidential information.  </a:t>
            </a:r>
          </a:p>
          <a:p>
            <a:pPr marL="457200" indent="-457200">
              <a:buFont typeface="Arial"/>
              <a:buChar char="•"/>
            </a:pPr>
            <a:r>
              <a:rPr lang="en-US" sz="2400">
                <a:latin typeface="Arial"/>
                <a:cs typeface="Arial"/>
              </a:rPr>
              <a:t>Not bring Prospect/</a:t>
            </a:r>
            <a:r>
              <a:rPr lang="en-US" sz="2400" err="1">
                <a:latin typeface="Arial"/>
                <a:cs typeface="Arial"/>
              </a:rPr>
              <a:t>Bectu</a:t>
            </a:r>
            <a:r>
              <a:rPr lang="en-US" sz="2400">
                <a:latin typeface="Arial"/>
                <a:cs typeface="Arial"/>
              </a:rPr>
              <a:t> into disrepute, including through the use of email, social and mainstream media and other internet sites. </a:t>
            </a:r>
          </a:p>
          <a:p>
            <a:pPr marL="171450" indent="-171450">
              <a:buFont typeface="Arial"/>
              <a:buChar char="•"/>
            </a:pPr>
            <a:endParaRPr lang="en-US" sz="1200">
              <a:latin typeface="Arial"/>
              <a:cs typeface="Arial"/>
            </a:endParaRPr>
          </a:p>
        </p:txBody>
      </p:sp>
    </p:spTree>
    <p:extLst>
      <p:ext uri="{BB962C8B-B14F-4D97-AF65-F5344CB8AC3E}">
        <p14:creationId xmlns:p14="http://schemas.microsoft.com/office/powerpoint/2010/main" val="34030282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4711" y="955343"/>
            <a:ext cx="7743635" cy="1230296"/>
          </a:xfrm>
        </p:spPr>
        <p:txBody>
          <a:bodyPr/>
          <a:lstStyle/>
          <a:p>
            <a:r>
              <a:rPr lang="en-US" sz="4000">
                <a:latin typeface="Arial"/>
                <a:cs typeface="Arial"/>
              </a:rPr>
              <a:t>Recap of the expected values and </a:t>
            </a:r>
            <a:r>
              <a:rPr lang="en-GB" sz="4000">
                <a:latin typeface="Arial"/>
                <a:cs typeface="Arial"/>
              </a:rPr>
              <a:t>behaviour</a:t>
            </a:r>
            <a:r>
              <a:rPr lang="en-US" sz="4000">
                <a:latin typeface="Arial"/>
                <a:cs typeface="Arial"/>
              </a:rPr>
              <a:t> of reps</a:t>
            </a:r>
          </a:p>
        </p:txBody>
      </p:sp>
      <p:sp>
        <p:nvSpPr>
          <p:cNvPr id="5" name="Rectangle 4">
            <a:extLst>
              <a:ext uri="{FF2B5EF4-FFF2-40B4-BE49-F238E27FC236}">
                <a16:creationId xmlns:a16="http://schemas.microsoft.com/office/drawing/2014/main" id="{6F0B7EBA-EA10-4504-80D7-00EFC93866A0}"/>
              </a:ext>
            </a:extLst>
          </p:cNvPr>
          <p:cNvSpPr/>
          <p:nvPr/>
        </p:nvSpPr>
        <p:spPr>
          <a:xfrm>
            <a:off x="1004711" y="2512639"/>
            <a:ext cx="3608233" cy="3684894"/>
          </a:xfrm>
          <a:prstGeom prst="rect">
            <a:avLst/>
          </a:prstGeom>
        </p:spPr>
        <p:txBody>
          <a:bodyPr wrap="square" lIns="0" tIns="0" rIns="0" bIns="0">
            <a:noAutofit/>
          </a:bodyPr>
          <a:lstStyle/>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Respectful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Non-judgemental</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Integrity</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Supportive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Honest</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Able to network</a:t>
            </a:r>
          </a:p>
          <a:p>
            <a:pPr>
              <a:spcBef>
                <a:spcPts val="900"/>
              </a:spcBef>
            </a:pPr>
            <a:endParaRPr lang="en-GB" sz="24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4A4EE26-8B50-4B9E-9F5F-397B3C176B5C}"/>
              </a:ext>
            </a:extLst>
          </p:cNvPr>
          <p:cNvSpPr/>
          <p:nvPr/>
        </p:nvSpPr>
        <p:spPr>
          <a:xfrm>
            <a:off x="4775200" y="2488816"/>
            <a:ext cx="3724952" cy="3684895"/>
          </a:xfrm>
          <a:prstGeom prst="rect">
            <a:avLst/>
          </a:prstGeom>
        </p:spPr>
        <p:txBody>
          <a:bodyPr wrap="square" lIns="0" tIns="0" rIns="0" bIns="0">
            <a:noAutofit/>
          </a:bodyPr>
          <a:lstStyle/>
          <a:p>
            <a:pPr marL="342900" indent="-342900">
              <a:spcBef>
                <a:spcPts val="900"/>
              </a:spcBef>
              <a:buFont typeface="Arial" panose="020B0604020202020204" pitchFamily="34" charset="0"/>
              <a:buChar char="•"/>
            </a:pPr>
            <a:r>
              <a:rPr lang="en-GB" sz="2400">
                <a:latin typeface="Arial" panose="020B0604020202020204" pitchFamily="34" charset="0"/>
                <a:cs typeface="Arial" panose="020B0604020202020204" pitchFamily="34" charset="0"/>
              </a:rPr>
              <a:t>Flexible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Positive</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Good listener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Clear communicator</a:t>
            </a:r>
          </a:p>
          <a:p>
            <a:pPr marL="342900" indent="-342900">
              <a:spcBef>
                <a:spcPts val="900"/>
              </a:spcBef>
              <a:buFont typeface="Arial" charset="0"/>
              <a:buChar char="•"/>
            </a:pPr>
            <a:r>
              <a:rPr lang="en-GB" sz="2400">
                <a:latin typeface="Arial" panose="020B0604020202020204" pitchFamily="34" charset="0"/>
                <a:cs typeface="Arial" panose="020B0604020202020204" pitchFamily="34" charset="0"/>
              </a:rPr>
              <a:t>A sounding board for ideas</a:t>
            </a:r>
          </a:p>
          <a:p>
            <a:pPr marL="342900" indent="-342900">
              <a:buFont typeface="Arial" charset="0"/>
              <a:buChar char="•"/>
            </a:pPr>
            <a:endParaRPr lang="en-GB" sz="24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785242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Picking the right reps</a:t>
            </a:r>
          </a:p>
        </p:txBody>
      </p:sp>
      <p:sp>
        <p:nvSpPr>
          <p:cNvPr id="3" name="Content Placeholder 2"/>
          <p:cNvSpPr>
            <a:spLocks noGrp="1"/>
          </p:cNvSpPr>
          <p:nvPr>
            <p:ph idx="1"/>
          </p:nvPr>
        </p:nvSpPr>
        <p:spPr/>
        <p:txBody>
          <a:bodyPr/>
          <a:lstStyle/>
          <a:p>
            <a:r>
              <a:rPr lang="en-GB"/>
              <a:t>Who do your colleagues listen to?</a:t>
            </a:r>
          </a:p>
          <a:p>
            <a:r>
              <a:rPr lang="en-GB"/>
              <a:t>Do other department/ management listen to them?</a:t>
            </a:r>
          </a:p>
          <a:p>
            <a:r>
              <a:rPr lang="en-GB"/>
              <a:t>Who will bring other skills to the branch?</a:t>
            </a:r>
          </a:p>
        </p:txBody>
      </p:sp>
    </p:spTree>
    <p:extLst>
      <p:ext uri="{BB962C8B-B14F-4D97-AF65-F5344CB8AC3E}">
        <p14:creationId xmlns:p14="http://schemas.microsoft.com/office/powerpoint/2010/main" val="17705002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180928"/>
            <a:ext cx="7939668" cy="1187795"/>
          </a:xfrm>
        </p:spPr>
        <p:txBody>
          <a:bodyPr/>
          <a:lstStyle/>
          <a:p>
            <a:r>
              <a:rPr lang="en-US">
                <a:latin typeface="Arial"/>
                <a:cs typeface="Arial"/>
              </a:rPr>
              <a:t>The branch and its data</a:t>
            </a:r>
          </a:p>
        </p:txBody>
      </p:sp>
      <p:sp>
        <p:nvSpPr>
          <p:cNvPr id="5" name="Title 1"/>
          <p:cNvSpPr txBox="1">
            <a:spLocks/>
          </p:cNvSpPr>
          <p:nvPr/>
        </p:nvSpPr>
        <p:spPr>
          <a:xfrm>
            <a:off x="1505415" y="3258555"/>
            <a:ext cx="8838794" cy="794166"/>
          </a:xfrm>
          <a:prstGeom prst="rect">
            <a:avLst/>
          </a:prstGeom>
        </p:spPr>
        <p:txBody>
          <a:bodyPr vert="horz" lIns="0" tIns="0" rIns="0" bIns="0" rtlCol="0" anchor="b" anchorCtr="0">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a:latin typeface="Arial"/>
                <a:cs typeface="Arial"/>
              </a:rPr>
              <a:t>(further information in appendix)</a:t>
            </a:r>
          </a:p>
        </p:txBody>
      </p:sp>
    </p:spTree>
    <p:extLst>
      <p:ext uri="{BB962C8B-B14F-4D97-AF65-F5344CB8AC3E}">
        <p14:creationId xmlns:p14="http://schemas.microsoft.com/office/powerpoint/2010/main" val="111012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266136"/>
            <a:ext cx="6923477" cy="1979367"/>
          </a:xfrm>
        </p:spPr>
        <p:txBody>
          <a:bodyPr>
            <a:normAutofit/>
          </a:bodyPr>
          <a:lstStyle/>
          <a:p>
            <a:r>
              <a:rPr lang="en-US" sz="4000">
                <a:latin typeface="Arial"/>
                <a:cs typeface="Arial"/>
              </a:rPr>
              <a:t>Why does it matter what branch you are in?</a:t>
            </a:r>
          </a:p>
        </p:txBody>
      </p:sp>
      <p:sp>
        <p:nvSpPr>
          <p:cNvPr id="3" name="TextBox 2"/>
          <p:cNvSpPr txBox="1"/>
          <p:nvPr/>
        </p:nvSpPr>
        <p:spPr>
          <a:xfrm>
            <a:off x="1505415" y="2430019"/>
            <a:ext cx="4443693" cy="368265"/>
          </a:xfrm>
          <a:prstGeom prst="rect">
            <a:avLst/>
          </a:prstGeom>
          <a:noFill/>
        </p:spPr>
        <p:txBody>
          <a:bodyPr wrap="square" lIns="0" tIns="0" rIns="0" bIns="0" rtlCol="0">
            <a:spAutoFit/>
          </a:bodyPr>
          <a:lstStyle/>
          <a:p>
            <a:r>
              <a:rPr lang="en-US" sz="2400">
                <a:latin typeface="Arial"/>
                <a:cs typeface="Arial"/>
              </a:rPr>
              <a:t>A branch is a bargaining unit.</a:t>
            </a:r>
          </a:p>
        </p:txBody>
      </p:sp>
      <p:sp>
        <p:nvSpPr>
          <p:cNvPr id="5" name="TextBox 4"/>
          <p:cNvSpPr txBox="1"/>
          <p:nvPr/>
        </p:nvSpPr>
        <p:spPr>
          <a:xfrm>
            <a:off x="1505415" y="2982800"/>
            <a:ext cx="7925023" cy="738664"/>
          </a:xfrm>
          <a:prstGeom prst="rect">
            <a:avLst/>
          </a:prstGeom>
          <a:noFill/>
        </p:spPr>
        <p:txBody>
          <a:bodyPr wrap="square" lIns="0" tIns="0" rIns="0" bIns="0" rtlCol="0">
            <a:spAutoFit/>
          </a:bodyPr>
          <a:lstStyle/>
          <a:p>
            <a:r>
              <a:rPr lang="en-US" sz="2400">
                <a:latin typeface="Arial"/>
                <a:cs typeface="Arial"/>
              </a:rPr>
              <a:t>A bargaining unit is the group of workers for whom a trade union is requesting, or has been granted, recognition.</a:t>
            </a:r>
          </a:p>
        </p:txBody>
      </p:sp>
      <p:sp>
        <p:nvSpPr>
          <p:cNvPr id="6" name="TextBox 5"/>
          <p:cNvSpPr txBox="1"/>
          <p:nvPr/>
        </p:nvSpPr>
        <p:spPr>
          <a:xfrm>
            <a:off x="1505416" y="5198492"/>
            <a:ext cx="6327578" cy="738664"/>
          </a:xfrm>
          <a:prstGeom prst="rect">
            <a:avLst/>
          </a:prstGeom>
          <a:noFill/>
        </p:spPr>
        <p:txBody>
          <a:bodyPr wrap="square" lIns="0" tIns="0" rIns="0" bIns="0" rtlCol="0">
            <a:spAutoFit/>
          </a:bodyPr>
          <a:lstStyle/>
          <a:p>
            <a:r>
              <a:rPr lang="en-US" sz="2400" b="1">
                <a:latin typeface="Arial"/>
                <a:cs typeface="Arial"/>
              </a:rPr>
              <a:t>A rep should give guidance for a new member to be put in the right branch</a:t>
            </a:r>
          </a:p>
        </p:txBody>
      </p:sp>
      <p:sp>
        <p:nvSpPr>
          <p:cNvPr id="7" name="TextBox 6"/>
          <p:cNvSpPr txBox="1"/>
          <p:nvPr/>
        </p:nvSpPr>
        <p:spPr>
          <a:xfrm>
            <a:off x="1505416" y="3905980"/>
            <a:ext cx="6923476" cy="1107996"/>
          </a:xfrm>
          <a:prstGeom prst="rect">
            <a:avLst/>
          </a:prstGeom>
          <a:noFill/>
        </p:spPr>
        <p:txBody>
          <a:bodyPr wrap="square" lIns="0" tIns="0" rIns="0" bIns="0" rtlCol="0">
            <a:spAutoFit/>
          </a:bodyPr>
          <a:lstStyle/>
          <a:p>
            <a:r>
              <a:rPr lang="en-US" sz="2400">
                <a:latin typeface="Arial"/>
                <a:cs typeface="Arial"/>
              </a:rPr>
              <a:t>It is very important that a member is in the right branch/bargaining unit as they might not be able to speak or vote on issues that affect them if not.</a:t>
            </a:r>
          </a:p>
        </p:txBody>
      </p:sp>
    </p:spTree>
    <p:extLst>
      <p:ext uri="{BB962C8B-B14F-4D97-AF65-F5344CB8AC3E}">
        <p14:creationId xmlns:p14="http://schemas.microsoft.com/office/powerpoint/2010/main" val="1710601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3915083" cy="1086929"/>
          </a:xfrm>
        </p:spPr>
        <p:txBody>
          <a:bodyPr>
            <a:noAutofit/>
          </a:bodyPr>
          <a:lstStyle/>
          <a:p>
            <a:r>
              <a:rPr lang="en-GB" err="1"/>
              <a:t>GDPR</a:t>
            </a:r>
            <a:r>
              <a:rPr lang="en-GB"/>
              <a:t> – things to remember</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Mark all correspondence, electronic or otherwise as private and confidential; Be aware the act applies to paper file, records of telephone conversations, audiotapes, photographs and </a:t>
            </a:r>
            <a:r>
              <a:rPr lang="en-GB" sz="2000">
                <a:latin typeface="Arial" panose="020B0604020202020204" pitchFamily="34" charset="0"/>
                <a:cs typeface="Arial" panose="020B0604020202020204" pitchFamily="34" charset="0"/>
              </a:rPr>
              <a:t>social</a:t>
            </a:r>
            <a:r>
              <a:rPr lang="en-GB" sz="1800">
                <a:latin typeface="Arial" panose="020B0604020202020204" pitchFamily="34" charset="0"/>
                <a:cs typeface="Arial" panose="020B0604020202020204" pitchFamily="34" charset="0"/>
              </a:rPr>
              <a:t> networking media.</a:t>
            </a:r>
          </a:p>
          <a:p>
            <a:pPr>
              <a:buClr>
                <a:schemeClr val="tx1"/>
              </a:buClr>
            </a:pPr>
            <a:r>
              <a:rPr lang="en-GB" sz="1800">
                <a:latin typeface="Arial" panose="020B0604020202020204" pitchFamily="34" charset="0"/>
                <a:cs typeface="Arial" panose="020B0604020202020204" pitchFamily="34" charset="0"/>
              </a:rPr>
              <a:t>Respect confidentiality and the rights of a member. </a:t>
            </a:r>
          </a:p>
          <a:p>
            <a:pPr>
              <a:buClr>
                <a:schemeClr val="tx1"/>
              </a:buClr>
            </a:pPr>
            <a:r>
              <a:rPr lang="en-GB" sz="1800">
                <a:latin typeface="Arial" panose="020B0604020202020204" pitchFamily="34" charset="0"/>
                <a:cs typeface="Arial" panose="020B0604020202020204" pitchFamily="34" charset="0"/>
              </a:rPr>
              <a:t>Be open with people about information held about them.</a:t>
            </a:r>
          </a:p>
          <a:p>
            <a:pPr>
              <a:buClr>
                <a:schemeClr val="tx1"/>
              </a:buClr>
            </a:pPr>
            <a:r>
              <a:rPr lang="en-GB" sz="1800">
                <a:latin typeface="Arial" panose="020B0604020202020204" pitchFamily="34" charset="0"/>
                <a:cs typeface="Arial" panose="020B0604020202020204" pitchFamily="34" charset="0"/>
              </a:rPr>
              <a:t>Ensure all personal data is disposed of as confidential waste.</a:t>
            </a:r>
          </a:p>
          <a:p>
            <a:pPr>
              <a:buClr>
                <a:schemeClr val="tx1"/>
              </a:buClr>
            </a:pPr>
            <a:r>
              <a:rPr lang="en-GB" sz="1800">
                <a:latin typeface="Arial" panose="020B0604020202020204" pitchFamily="34" charset="0"/>
                <a:cs typeface="Arial" panose="020B0604020202020204" pitchFamily="34" charset="0"/>
              </a:rPr>
              <a:t>Think of personal data held about individuals as though it was held about you. </a:t>
            </a:r>
          </a:p>
          <a:p>
            <a:pPr>
              <a:buClr>
                <a:schemeClr val="tx1"/>
              </a:buClr>
            </a:pPr>
            <a:r>
              <a:rPr lang="en-GB" sz="1800">
                <a:latin typeface="Arial" panose="020B0604020202020204" pitchFamily="34" charset="0"/>
                <a:cs typeface="Arial" panose="020B0604020202020204" pitchFamily="34" charset="0"/>
              </a:rPr>
              <a:t>Back to work action – find out about your workplace policy and how it is important to know the difference between processors and controllers – who controls information on work computers (we do).</a:t>
            </a:r>
          </a:p>
        </p:txBody>
      </p:sp>
    </p:spTree>
    <p:extLst>
      <p:ext uri="{BB962C8B-B14F-4D97-AF65-F5344CB8AC3E}">
        <p14:creationId xmlns:p14="http://schemas.microsoft.com/office/powerpoint/2010/main" val="3929898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086929"/>
          </a:xfrm>
        </p:spPr>
        <p:txBody>
          <a:bodyPr>
            <a:noAutofit/>
          </a:bodyPr>
          <a:lstStyle/>
          <a:p>
            <a:r>
              <a:rPr lang="en-GB"/>
              <a:t>GDPR – Don’t</a:t>
            </a:r>
          </a:p>
        </p:txBody>
      </p:sp>
      <p:sp>
        <p:nvSpPr>
          <p:cNvPr id="3" name="Content Placeholder 2"/>
          <p:cNvSpPr>
            <a:spLocks noGrp="1"/>
          </p:cNvSpPr>
          <p:nvPr>
            <p:ph idx="1"/>
          </p:nvPr>
        </p:nvSpPr>
        <p:spPr>
          <a:xfrm>
            <a:off x="1475523" y="2214390"/>
            <a:ext cx="7668478" cy="3756752"/>
          </a:xfrm>
        </p:spPr>
        <p:txBody>
          <a:bodyPr>
            <a:noAutofit/>
          </a:bodyPr>
          <a:lstStyle/>
          <a:p>
            <a:pPr>
              <a:buClr>
                <a:schemeClr val="tx1"/>
              </a:buClr>
            </a:pPr>
            <a:r>
              <a:rPr lang="en-GB" sz="1800">
                <a:latin typeface="Arial" panose="020B0604020202020204" pitchFamily="34" charset="0"/>
                <a:cs typeface="Arial" panose="020B0604020202020204" pitchFamily="34" charset="0"/>
              </a:rPr>
              <a:t>Disclose any personal data over the phone</a:t>
            </a:r>
          </a:p>
          <a:p>
            <a:pPr>
              <a:buClr>
                <a:schemeClr val="tx1"/>
              </a:buClr>
            </a:pPr>
            <a:r>
              <a:rPr lang="en-GB" sz="1800">
                <a:latin typeface="Arial" panose="020B0604020202020204" pitchFamily="34" charset="0"/>
                <a:cs typeface="Arial" panose="020B0604020202020204" pitchFamily="34" charset="0"/>
              </a:rPr>
              <a:t>Put personal data about a member on the internet without their permissions</a:t>
            </a:r>
          </a:p>
          <a:p>
            <a:pPr>
              <a:buClr>
                <a:schemeClr val="tx1"/>
              </a:buClr>
            </a:pPr>
            <a:r>
              <a:rPr lang="en-GB" sz="1800">
                <a:latin typeface="Arial" panose="020B0604020202020204" pitchFamily="34" charset="0"/>
                <a:cs typeface="Arial" panose="020B0604020202020204" pitchFamily="34" charset="0"/>
              </a:rPr>
              <a:t>Take personal data home unless it can be securely stored</a:t>
            </a:r>
          </a:p>
          <a:p>
            <a:pPr>
              <a:buClr>
                <a:schemeClr val="tx1"/>
              </a:buClr>
            </a:pPr>
            <a:r>
              <a:rPr lang="en-GB" sz="1800">
                <a:latin typeface="Arial" panose="020B0604020202020204" pitchFamily="34" charset="0"/>
                <a:cs typeface="Arial" panose="020B0604020202020204" pitchFamily="34" charset="0"/>
              </a:rPr>
              <a:t>Use personal data held for someone for a different purpose without permission from that member.</a:t>
            </a:r>
          </a:p>
          <a:p>
            <a:pPr>
              <a:buClr>
                <a:schemeClr val="tx1"/>
              </a:buClr>
            </a:pPr>
            <a:r>
              <a:rPr lang="en-GB" sz="1800">
                <a:latin typeface="Arial" panose="020B0604020202020204" pitchFamily="34" charset="0"/>
                <a:cs typeface="Arial" panose="020B0604020202020204" pitchFamily="34" charset="0"/>
              </a:rPr>
              <a:t>Send personal data outside the EEA (European Economic Area) without taking advice from Prospect</a:t>
            </a:r>
          </a:p>
          <a:p>
            <a:pPr>
              <a:buClr>
                <a:schemeClr val="tx1"/>
              </a:buClr>
            </a:pPr>
            <a:r>
              <a:rPr lang="en-GB" sz="1800">
                <a:latin typeface="Arial" panose="020B0604020202020204" pitchFamily="34" charset="0"/>
                <a:cs typeface="Arial" panose="020B0604020202020204" pitchFamily="34" charset="0"/>
              </a:rPr>
              <a:t>Further advice can be sought from Tracey Hunt if you‘re unsure about your practices. (details in the workbook)</a:t>
            </a:r>
          </a:p>
          <a:p>
            <a:pPr>
              <a:buClr>
                <a:schemeClr val="tx1"/>
              </a:buClr>
            </a:pPr>
            <a:endParaRPr lang="en-GB" sz="1800">
              <a:latin typeface="Arial" panose="020B0604020202020204" pitchFamily="34" charset="0"/>
              <a:cs typeface="Arial" panose="020B0604020202020204" pitchFamily="34" charset="0"/>
            </a:endParaRPr>
          </a:p>
          <a:p>
            <a:pPr>
              <a:buClr>
                <a:schemeClr val="tx1"/>
              </a:buClr>
            </a:pPr>
            <a:endParaRPr lang="en-GB"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7937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B35F1-8128-6268-31AE-8CA4FE275781}"/>
              </a:ext>
            </a:extLst>
          </p:cNvPr>
          <p:cNvSpPr>
            <a:spLocks noGrp="1"/>
          </p:cNvSpPr>
          <p:nvPr>
            <p:ph type="title"/>
          </p:nvPr>
        </p:nvSpPr>
        <p:spPr/>
        <p:txBody>
          <a:bodyPr/>
          <a:lstStyle/>
          <a:p>
            <a:r>
              <a:rPr lang="en-GB">
                <a:latin typeface="Arial"/>
                <a:cs typeface="Arial"/>
              </a:rPr>
              <a:t>Movement</a:t>
            </a:r>
            <a:endParaRPr lang="en-GB"/>
          </a:p>
        </p:txBody>
      </p:sp>
      <p:sp>
        <p:nvSpPr>
          <p:cNvPr id="3" name="Content Placeholder 2">
            <a:extLst>
              <a:ext uri="{FF2B5EF4-FFF2-40B4-BE49-F238E27FC236}">
                <a16:creationId xmlns:a16="http://schemas.microsoft.com/office/drawing/2014/main" id="{C0E9604E-BDF4-021A-5C39-A99FB121C60E}"/>
              </a:ext>
            </a:extLst>
          </p:cNvPr>
          <p:cNvSpPr>
            <a:spLocks noGrp="1"/>
          </p:cNvSpPr>
          <p:nvPr>
            <p:ph idx="1"/>
          </p:nvPr>
        </p:nvSpPr>
        <p:spPr/>
        <p:txBody>
          <a:bodyPr vert="horz" lIns="0" tIns="0" rIns="0" bIns="0" rtlCol="0" anchor="t">
            <a:normAutofit/>
          </a:bodyPr>
          <a:lstStyle/>
          <a:p>
            <a:pPr marL="0" indent="0">
              <a:buNone/>
            </a:pPr>
            <a:r>
              <a:rPr lang="en-GB">
                <a:latin typeface="Arial"/>
                <a:cs typeface="Arial"/>
              </a:rPr>
              <a:t>Movement is the new tool to safely contact your members. Video link included and extra content in the workbook. </a:t>
            </a:r>
            <a:endParaRPr lang="en-GB"/>
          </a:p>
          <a:p>
            <a:pPr marL="0" indent="0">
              <a:buNone/>
            </a:pPr>
            <a:endParaRPr lang="en-GB">
              <a:latin typeface="Arial"/>
              <a:cs typeface="Arial"/>
            </a:endParaRPr>
          </a:p>
          <a:p>
            <a:pPr marL="0" indent="0">
              <a:buNone/>
            </a:pPr>
            <a:r>
              <a:rPr lang="en-GB">
                <a:latin typeface="Arial"/>
                <a:cs typeface="Arial"/>
                <a:hlinkClick r:id="rId3"/>
              </a:rPr>
              <a:t>Movement campaign building run through_19-12-24 1.mov</a:t>
            </a:r>
            <a:endParaRPr lang="en-GB">
              <a:latin typeface="Arial"/>
              <a:cs typeface="Arial"/>
            </a:endParaRPr>
          </a:p>
          <a:p>
            <a:endParaRPr lang="en-GB"/>
          </a:p>
          <a:p>
            <a:endParaRPr lang="en-GB"/>
          </a:p>
        </p:txBody>
      </p:sp>
    </p:spTree>
    <p:extLst>
      <p:ext uri="{BB962C8B-B14F-4D97-AF65-F5344CB8AC3E}">
        <p14:creationId xmlns:p14="http://schemas.microsoft.com/office/powerpoint/2010/main" val="8057290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266136"/>
            <a:ext cx="5622498" cy="1919503"/>
          </a:xfrm>
        </p:spPr>
        <p:txBody>
          <a:bodyPr/>
          <a:lstStyle/>
          <a:p>
            <a:r>
              <a:rPr lang="en-US" sz="4000">
                <a:latin typeface="Arial"/>
                <a:cs typeface="Arial"/>
              </a:rPr>
              <a:t>Activity F: </a:t>
            </a:r>
            <a:br>
              <a:rPr lang="en-US" sz="4000">
                <a:latin typeface="Arial"/>
                <a:cs typeface="Arial"/>
              </a:rPr>
            </a:br>
            <a:r>
              <a:rPr lang="en-US" sz="4000">
                <a:latin typeface="Arial"/>
                <a:cs typeface="Arial"/>
              </a:rPr>
              <a:t>What would you do if?</a:t>
            </a:r>
          </a:p>
        </p:txBody>
      </p:sp>
      <p:sp>
        <p:nvSpPr>
          <p:cNvPr id="5" name="TextBox 4"/>
          <p:cNvSpPr txBox="1"/>
          <p:nvPr/>
        </p:nvSpPr>
        <p:spPr>
          <a:xfrm>
            <a:off x="1505415" y="2427386"/>
            <a:ext cx="5130489" cy="1708160"/>
          </a:xfrm>
          <a:prstGeom prst="rect">
            <a:avLst/>
          </a:prstGeom>
          <a:noFill/>
        </p:spPr>
        <p:txBody>
          <a:bodyPr wrap="square" lIns="0" tIns="0" rIns="0" bIns="0" rtlCol="0">
            <a:spAutoFit/>
          </a:bodyPr>
          <a:lstStyle/>
          <a:p>
            <a:pPr>
              <a:spcBef>
                <a:spcPts val="900"/>
              </a:spcBef>
            </a:pPr>
            <a:r>
              <a:rPr lang="en-US" sz="2400">
                <a:latin typeface="Arial"/>
                <a:cs typeface="Arial"/>
              </a:rPr>
              <a:t>In groups look at  the situations and decide what can be done.</a:t>
            </a:r>
          </a:p>
          <a:p>
            <a:pPr>
              <a:spcBef>
                <a:spcPts val="900"/>
              </a:spcBef>
            </a:pPr>
            <a:endParaRPr lang="en-US" sz="2400">
              <a:latin typeface="Arial"/>
              <a:cs typeface="Arial"/>
            </a:endParaRPr>
          </a:p>
          <a:p>
            <a:pPr>
              <a:spcBef>
                <a:spcPts val="900"/>
              </a:spcBef>
            </a:pPr>
            <a:endParaRPr lang="en-US" sz="2400">
              <a:latin typeface="Arial"/>
              <a:cs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343"/>
          <a:stretch/>
        </p:blipFill>
        <p:spPr>
          <a:xfrm>
            <a:off x="6812175" y="2534769"/>
            <a:ext cx="4590284" cy="3199116"/>
          </a:xfrm>
          <a:prstGeom prst="rect">
            <a:avLst/>
          </a:prstGeom>
          <a:ln w="38100">
            <a:solidFill>
              <a:schemeClr val="bg1"/>
            </a:solidFill>
          </a:ln>
        </p:spPr>
      </p:pic>
    </p:spTree>
    <p:extLst>
      <p:ext uri="{BB962C8B-B14F-4D97-AF65-F5344CB8AC3E}">
        <p14:creationId xmlns:p14="http://schemas.microsoft.com/office/powerpoint/2010/main" val="27686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613" y="510399"/>
            <a:ext cx="7477866" cy="1470025"/>
          </a:xfrm>
        </p:spPr>
        <p:txBody>
          <a:bodyPr/>
          <a:lstStyle/>
          <a:p>
            <a:r>
              <a:rPr lang="en-US" sz="4000">
                <a:latin typeface="Arial"/>
                <a:cs typeface="Arial"/>
              </a:rPr>
              <a:t>Activity G: Why people don</a:t>
            </a:r>
            <a:r>
              <a:rPr lang="mr-IN" sz="4000">
                <a:latin typeface="Arial"/>
                <a:cs typeface="Arial"/>
              </a:rPr>
              <a:t>’</a:t>
            </a:r>
            <a:r>
              <a:rPr lang="en-US" sz="4000">
                <a:latin typeface="Arial"/>
                <a:cs typeface="Arial"/>
              </a:rPr>
              <a:t>t join a union?</a:t>
            </a:r>
          </a:p>
        </p:txBody>
      </p:sp>
      <p:sp>
        <p:nvSpPr>
          <p:cNvPr id="5" name="TextBox 4"/>
          <p:cNvSpPr txBox="1"/>
          <p:nvPr/>
        </p:nvSpPr>
        <p:spPr>
          <a:xfrm>
            <a:off x="581613" y="2427386"/>
            <a:ext cx="8848138" cy="830997"/>
          </a:xfrm>
          <a:prstGeom prst="rect">
            <a:avLst/>
          </a:prstGeom>
          <a:noFill/>
        </p:spPr>
        <p:txBody>
          <a:bodyPr wrap="square" rtlCol="0">
            <a:spAutoFit/>
          </a:bodyPr>
          <a:lstStyle/>
          <a:p>
            <a:r>
              <a:rPr lang="en-GB" sz="2400">
                <a:latin typeface="Arial" panose="020B0604020202020204" pitchFamily="34" charset="0"/>
                <a:cs typeface="Arial" panose="020B0604020202020204" pitchFamily="34" charset="0"/>
              </a:rPr>
              <a:t>In groups look to persuade a non-member to join who has a particular reason for not joining.</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300" y="3695034"/>
            <a:ext cx="4525855" cy="3017237"/>
          </a:xfrm>
          <a:prstGeom prst="rect">
            <a:avLst/>
          </a:prstGeom>
        </p:spPr>
      </p:pic>
    </p:spTree>
    <p:extLst>
      <p:ext uri="{BB962C8B-B14F-4D97-AF65-F5344CB8AC3E}">
        <p14:creationId xmlns:p14="http://schemas.microsoft.com/office/powerpoint/2010/main" val="902109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523" y="1323929"/>
            <a:ext cx="7760988" cy="1086929"/>
          </a:xfrm>
        </p:spPr>
        <p:txBody>
          <a:bodyPr>
            <a:noAutofit/>
          </a:bodyPr>
          <a:lstStyle/>
          <a:p>
            <a:r>
              <a:rPr lang="en-GB"/>
              <a:t>Action plan so far…</a:t>
            </a:r>
          </a:p>
        </p:txBody>
      </p:sp>
      <p:sp>
        <p:nvSpPr>
          <p:cNvPr id="3" name="Content Placeholder 2"/>
          <p:cNvSpPr>
            <a:spLocks noGrp="1"/>
          </p:cNvSpPr>
          <p:nvPr>
            <p:ph idx="1"/>
          </p:nvPr>
        </p:nvSpPr>
        <p:spPr>
          <a:xfrm>
            <a:off x="1475523" y="2644048"/>
            <a:ext cx="7668478" cy="3756752"/>
          </a:xfrm>
        </p:spPr>
        <p:txBody>
          <a:bodyPr>
            <a:noAutofit/>
          </a:bodyPr>
          <a:lstStyle/>
          <a:p>
            <a:pPr>
              <a:buClr>
                <a:schemeClr val="tx1"/>
              </a:buClr>
            </a:pPr>
            <a:r>
              <a:rPr lang="en-GB" sz="2400">
                <a:latin typeface="Arial" panose="020B0604020202020204" pitchFamily="34" charset="0"/>
                <a:cs typeface="Arial" panose="020B0604020202020204" pitchFamily="34" charset="0"/>
              </a:rPr>
              <a:t>Start to fill in your action plan for when you return to the workplace to improve  your organisation (continued </a:t>
            </a:r>
            <a:r>
              <a:rPr lang="en-GB" sz="2400" err="1">
                <a:latin typeface="Arial" panose="020B0604020202020204" pitchFamily="34" charset="0"/>
                <a:cs typeface="Arial" panose="020B0604020202020204" pitchFamily="34" charset="0"/>
              </a:rPr>
              <a:t>infurther</a:t>
            </a:r>
            <a:r>
              <a:rPr lang="en-GB" sz="2400">
                <a:latin typeface="Arial" panose="020B0604020202020204" pitchFamily="34" charset="0"/>
                <a:cs typeface="Arial" panose="020B0604020202020204" pitchFamily="34" charset="0"/>
              </a:rPr>
              <a:t> online sessions.</a:t>
            </a:r>
          </a:p>
          <a:p>
            <a:pPr>
              <a:buClr>
                <a:schemeClr val="tx1"/>
              </a:buClr>
            </a:pPr>
            <a:r>
              <a:rPr lang="en-GB" sz="2400">
                <a:latin typeface="Arial" panose="020B0604020202020204" pitchFamily="34" charset="0"/>
                <a:cs typeface="Arial" panose="020B0604020202020204" pitchFamily="34" charset="0"/>
              </a:rPr>
              <a:t>As part of the rep’s action plan on going back to the workplace you need to find out who fills the branch roles, who is organiser &amp; </a:t>
            </a:r>
            <a:r>
              <a:rPr lang="en-GB" sz="2400" err="1">
                <a:latin typeface="Arial" panose="020B0604020202020204" pitchFamily="34" charset="0"/>
                <a:cs typeface="Arial" panose="020B0604020202020204" pitchFamily="34" charset="0"/>
              </a:rPr>
              <a:t>F.T.O</a:t>
            </a:r>
            <a:r>
              <a:rPr lang="en-GB" sz="2400">
                <a:latin typeface="Arial" panose="020B0604020202020204" pitchFamily="34" charset="0"/>
                <a:cs typeface="Arial" panose="020B0604020202020204" pitchFamily="34" charset="0"/>
              </a:rPr>
              <a:t>?</a:t>
            </a:r>
          </a:p>
          <a:p>
            <a:pPr>
              <a:buClr>
                <a:schemeClr val="tx1"/>
              </a:buClr>
            </a:pPr>
            <a:r>
              <a:rPr lang="en-GB" sz="2400">
                <a:latin typeface="Arial" panose="020B0604020202020204" pitchFamily="34" charset="0"/>
                <a:cs typeface="Arial" panose="020B0604020202020204" pitchFamily="34" charset="0"/>
              </a:rPr>
              <a:t>Log in to the Bectu website.</a:t>
            </a:r>
          </a:p>
        </p:txBody>
      </p:sp>
      <p:sp>
        <p:nvSpPr>
          <p:cNvPr id="5" name="Title 1">
            <a:extLst>
              <a:ext uri="{FF2B5EF4-FFF2-40B4-BE49-F238E27FC236}">
                <a16:creationId xmlns:a16="http://schemas.microsoft.com/office/drawing/2014/main" id="{4F43206F-C6C1-9241-BDAD-ADA483347C21}"/>
              </a:ext>
            </a:extLst>
          </p:cNvPr>
          <p:cNvSpPr txBox="1">
            <a:spLocks/>
          </p:cNvSpPr>
          <p:nvPr/>
        </p:nvSpPr>
        <p:spPr>
          <a:xfrm>
            <a:off x="1475523" y="467402"/>
            <a:ext cx="7760988" cy="1086929"/>
          </a:xfrm>
          <a:prstGeom prst="rect">
            <a:avLst/>
          </a:prstGeom>
        </p:spPr>
        <p:txBody>
          <a:bodyPr vert="horz" lIns="0" tIns="0" rIns="0" bIns="0" rtlCol="0" anchor="b" anchorCtr="0">
            <a:noAutofit/>
          </a:bodyPr>
          <a:lst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600" b="0"/>
              <a:t>Homework</a:t>
            </a:r>
          </a:p>
        </p:txBody>
      </p:sp>
    </p:spTree>
    <p:extLst>
      <p:ext uri="{BB962C8B-B14F-4D97-AF65-F5344CB8AC3E}">
        <p14:creationId xmlns:p14="http://schemas.microsoft.com/office/powerpoint/2010/main" val="31522023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9F788-E987-D144-B584-D697CADF2998}"/>
              </a:ext>
            </a:extLst>
          </p:cNvPr>
          <p:cNvSpPr>
            <a:spLocks noGrp="1"/>
          </p:cNvSpPr>
          <p:nvPr>
            <p:ph type="title"/>
          </p:nvPr>
        </p:nvSpPr>
        <p:spPr>
          <a:xfrm>
            <a:off x="1475523" y="3291840"/>
            <a:ext cx="6428762" cy="3566160"/>
          </a:xfrm>
        </p:spPr>
        <p:txBody>
          <a:bodyPr anchor="t" anchorCtr="0">
            <a:noAutofit/>
          </a:bodyPr>
          <a:lstStyle/>
          <a:p>
            <a:r>
              <a:rPr lang="en-US" sz="4400"/>
              <a:t>Questions?</a:t>
            </a:r>
          </a:p>
        </p:txBody>
      </p:sp>
    </p:spTree>
    <p:extLst>
      <p:ext uri="{BB962C8B-B14F-4D97-AF65-F5344CB8AC3E}">
        <p14:creationId xmlns:p14="http://schemas.microsoft.com/office/powerpoint/2010/main" val="3956170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6" y="850030"/>
            <a:ext cx="8004344" cy="1449033"/>
          </a:xfrm>
        </p:spPr>
        <p:txBody>
          <a:bodyPr>
            <a:normAutofit/>
          </a:bodyPr>
          <a:lstStyle/>
          <a:p>
            <a:r>
              <a:rPr lang="en-US" sz="4000">
                <a:latin typeface="Arial"/>
                <a:cs typeface="Arial"/>
              </a:rPr>
              <a:t>What happens when a new member joins Prospect/Bectu?</a:t>
            </a:r>
          </a:p>
        </p:txBody>
      </p:sp>
      <p:sp>
        <p:nvSpPr>
          <p:cNvPr id="5" name="TextBox 4"/>
          <p:cNvSpPr txBox="1"/>
          <p:nvPr/>
        </p:nvSpPr>
        <p:spPr>
          <a:xfrm>
            <a:off x="1505415" y="3013913"/>
            <a:ext cx="8486573" cy="2450453"/>
          </a:xfrm>
          <a:prstGeom prst="rect">
            <a:avLst/>
          </a:prstGeom>
          <a:noFill/>
        </p:spPr>
        <p:txBody>
          <a:bodyPr wrap="square" lIns="0" tIns="0" rIns="0" bIns="0" rtlCol="0">
            <a:noAutofit/>
          </a:bodyPr>
          <a:lstStyle/>
          <a:p>
            <a:pPr>
              <a:spcBef>
                <a:spcPts val="900"/>
              </a:spcBef>
            </a:pPr>
            <a:r>
              <a:rPr lang="en-US" sz="2400">
                <a:latin typeface="Arial"/>
                <a:cs typeface="Arial"/>
              </a:rPr>
              <a:t>A new member is put into the appropriate branch.</a:t>
            </a:r>
          </a:p>
          <a:p>
            <a:pPr>
              <a:spcBef>
                <a:spcPts val="1800"/>
              </a:spcBef>
            </a:pPr>
            <a:r>
              <a:rPr lang="en-US" sz="2400">
                <a:latin typeface="Arial"/>
                <a:cs typeface="Arial"/>
              </a:rPr>
              <a:t>This is decided from the following information:</a:t>
            </a:r>
          </a:p>
          <a:p>
            <a:pPr marL="342900" indent="-342900">
              <a:spcBef>
                <a:spcPts val="900"/>
              </a:spcBef>
              <a:buFont typeface="Arial"/>
              <a:buChar char="•"/>
            </a:pPr>
            <a:r>
              <a:rPr lang="en-US" sz="2400">
                <a:latin typeface="Arial"/>
                <a:cs typeface="Arial"/>
              </a:rPr>
              <a:t>their job or role </a:t>
            </a:r>
          </a:p>
          <a:p>
            <a:pPr marL="342900" indent="-342900">
              <a:spcBef>
                <a:spcPts val="900"/>
              </a:spcBef>
              <a:buFont typeface="Arial"/>
              <a:buChar char="•"/>
            </a:pPr>
            <a:r>
              <a:rPr lang="en-US" sz="2400">
                <a:latin typeface="Arial"/>
                <a:cs typeface="Arial"/>
              </a:rPr>
              <a:t>who they work for</a:t>
            </a:r>
          </a:p>
          <a:p>
            <a:pPr marL="342900" indent="-342900">
              <a:spcBef>
                <a:spcPts val="900"/>
              </a:spcBef>
              <a:buFont typeface="Arial"/>
              <a:buChar char="•"/>
            </a:pPr>
            <a:r>
              <a:rPr lang="en-US" sz="2400">
                <a:latin typeface="Arial"/>
                <a:cs typeface="Arial"/>
              </a:rPr>
              <a:t>their work location</a:t>
            </a:r>
          </a:p>
        </p:txBody>
      </p:sp>
    </p:spTree>
    <p:extLst>
      <p:ext uri="{BB962C8B-B14F-4D97-AF65-F5344CB8AC3E}">
        <p14:creationId xmlns:p14="http://schemas.microsoft.com/office/powerpoint/2010/main" val="1101697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5" y="524723"/>
            <a:ext cx="6687971" cy="1187795"/>
          </a:xfrm>
        </p:spPr>
        <p:txBody>
          <a:bodyPr/>
          <a:lstStyle/>
          <a:p>
            <a:r>
              <a:rPr lang="en-US">
                <a:latin typeface="Arial"/>
                <a:cs typeface="Arial"/>
              </a:rPr>
              <a:t>A branch </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President/Chair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863750079"/>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190138"/>
            <a:ext cx="7970565" cy="923330"/>
          </a:xfrm>
          <a:prstGeom prst="rect">
            <a:avLst/>
          </a:prstGeom>
          <a:noFill/>
        </p:spPr>
        <p:txBody>
          <a:bodyPr wrap="square" lIns="0" tIns="0" rIns="0" bIns="0" rtlCol="0">
            <a:spAutoFit/>
          </a:bodyPr>
          <a:lstStyle/>
          <a:p>
            <a:r>
              <a:rPr lang="en-US" sz="2000" b="1">
                <a:latin typeface="Arial"/>
                <a:cs typeface="Arial"/>
              </a:rPr>
              <a:t>As part of the rep’s action plan on going back to the workplace you need to find out who fills these roles in your branch?</a:t>
            </a:r>
          </a:p>
          <a:p>
            <a:r>
              <a:rPr lang="en-US" sz="2000" b="1">
                <a:latin typeface="Arial"/>
                <a:cs typeface="Arial"/>
              </a:rPr>
              <a:t>Who are you representing? (department, workplace, grade)</a:t>
            </a:r>
          </a:p>
        </p:txBody>
      </p:sp>
    </p:spTree>
    <p:extLst>
      <p:ext uri="{BB962C8B-B14F-4D97-AF65-F5344CB8AC3E}">
        <p14:creationId xmlns:p14="http://schemas.microsoft.com/office/powerpoint/2010/main" val="138735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5414" y="195948"/>
            <a:ext cx="7186893" cy="1744364"/>
          </a:xfrm>
        </p:spPr>
        <p:txBody>
          <a:bodyPr/>
          <a:lstStyle/>
          <a:p>
            <a:r>
              <a:rPr lang="en-US" sz="4000">
                <a:latin typeface="Arial"/>
                <a:cs typeface="Arial"/>
              </a:rPr>
              <a:t>How is a branch democratic?</a:t>
            </a:r>
          </a:p>
        </p:txBody>
      </p:sp>
      <p:sp>
        <p:nvSpPr>
          <p:cNvPr id="9" name="Rectangle 8"/>
          <p:cNvSpPr/>
          <p:nvPr/>
        </p:nvSpPr>
        <p:spPr>
          <a:xfrm>
            <a:off x="4048599" y="2311758"/>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11" name="Rectangle 10"/>
          <p:cNvSpPr/>
          <p:nvPr/>
        </p:nvSpPr>
        <p:spPr>
          <a:xfrm>
            <a:off x="4048599" y="359695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Committee</a:t>
            </a:r>
          </a:p>
        </p:txBody>
      </p:sp>
      <p:sp>
        <p:nvSpPr>
          <p:cNvPr id="12" name="Rectangle 11"/>
          <p:cNvSpPr/>
          <p:nvPr/>
        </p:nvSpPr>
        <p:spPr>
          <a:xfrm>
            <a:off x="4065124" y="4899197"/>
            <a:ext cx="3071538" cy="777227"/>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latin typeface="Arial" panose="020B0604020202020204" pitchFamily="34" charset="0"/>
                <a:cs typeface="Arial" panose="020B0604020202020204" pitchFamily="34" charset="0"/>
              </a:rPr>
              <a:t>Meeting</a:t>
            </a:r>
          </a:p>
        </p:txBody>
      </p:sp>
      <p:sp>
        <p:nvSpPr>
          <p:cNvPr id="5" name="TextBox 4"/>
          <p:cNvSpPr txBox="1"/>
          <p:nvPr/>
        </p:nvSpPr>
        <p:spPr>
          <a:xfrm>
            <a:off x="1505415" y="2311758"/>
            <a:ext cx="2344493" cy="1515891"/>
          </a:xfrm>
          <a:prstGeom prst="rect">
            <a:avLst/>
          </a:prstGeom>
          <a:noFill/>
        </p:spPr>
        <p:txBody>
          <a:bodyPr wrap="square" lIns="0" tIns="0" rIns="0" bIns="0" rtlCol="0">
            <a:noAutofit/>
          </a:bodyPr>
          <a:lstStyle/>
          <a:p>
            <a:r>
              <a:rPr lang="en-US" sz="2400">
                <a:latin typeface="Arial"/>
                <a:cs typeface="Arial"/>
              </a:rPr>
              <a:t>An issue is raised and an action is voted on at a meeting.</a:t>
            </a:r>
          </a:p>
        </p:txBody>
      </p:sp>
      <p:sp>
        <p:nvSpPr>
          <p:cNvPr id="16" name="TextBox 15"/>
          <p:cNvSpPr txBox="1"/>
          <p:nvPr/>
        </p:nvSpPr>
        <p:spPr>
          <a:xfrm>
            <a:off x="7467069" y="2844879"/>
            <a:ext cx="2128623" cy="2355082"/>
          </a:xfrm>
          <a:prstGeom prst="rect">
            <a:avLst/>
          </a:prstGeom>
          <a:noFill/>
        </p:spPr>
        <p:txBody>
          <a:bodyPr wrap="square" lIns="0" tIns="0" rIns="0" bIns="0" rtlCol="0">
            <a:noAutofit/>
          </a:bodyPr>
          <a:lstStyle/>
          <a:p>
            <a:r>
              <a:rPr lang="en-US" sz="2200" i="1">
                <a:latin typeface="Arial"/>
                <a:cs typeface="Arial"/>
              </a:rPr>
              <a:t>In between meetings, the committee can discuss an issue that arises and </a:t>
            </a:r>
            <a:br>
              <a:rPr lang="en-US" sz="2200" i="1">
                <a:latin typeface="Arial"/>
                <a:cs typeface="Arial"/>
              </a:rPr>
            </a:br>
            <a:r>
              <a:rPr lang="en-US" sz="2200" i="1">
                <a:latin typeface="Arial"/>
                <a:cs typeface="Arial"/>
              </a:rPr>
              <a:t>an action decided on</a:t>
            </a:r>
            <a:r>
              <a:rPr lang="en-GB" sz="2200" i="1">
                <a:latin typeface="Arial"/>
                <a:cs typeface="Arial"/>
              </a:rPr>
              <a:t>.</a:t>
            </a:r>
            <a:endParaRPr lang="en-US" sz="2200" i="1">
              <a:latin typeface="Arial"/>
              <a:cs typeface="Arial"/>
            </a:endParaRPr>
          </a:p>
        </p:txBody>
      </p:sp>
      <p:sp>
        <p:nvSpPr>
          <p:cNvPr id="17" name="TextBox 16"/>
          <p:cNvSpPr txBox="1"/>
          <p:nvPr/>
        </p:nvSpPr>
        <p:spPr>
          <a:xfrm>
            <a:off x="1505414" y="4199096"/>
            <a:ext cx="2196253" cy="1477328"/>
          </a:xfrm>
          <a:prstGeom prst="rect">
            <a:avLst/>
          </a:prstGeom>
          <a:noFill/>
        </p:spPr>
        <p:txBody>
          <a:bodyPr wrap="square" lIns="0" tIns="0" rIns="0" bIns="0" rtlCol="0" anchor="b" anchorCtr="0">
            <a:noAutofit/>
          </a:bodyPr>
          <a:lstStyle/>
          <a:p>
            <a:r>
              <a:rPr lang="en-US" sz="2400">
                <a:latin typeface="Arial"/>
                <a:cs typeface="Arial"/>
              </a:rPr>
              <a:t>The branch usually instructs the committee to take action.</a:t>
            </a:r>
          </a:p>
        </p:txBody>
      </p:sp>
      <p:cxnSp>
        <p:nvCxnSpPr>
          <p:cNvPr id="21" name="Straight Arrow Connector 20"/>
          <p:cNvCxnSpPr>
            <a:cxnSpLocks/>
          </p:cNvCxnSpPr>
          <p:nvPr/>
        </p:nvCxnSpPr>
        <p:spPr>
          <a:xfrm>
            <a:off x="5612993" y="4374184"/>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B5C4E13-3DB3-D941-A24E-F40120F4FCA5}"/>
              </a:ext>
            </a:extLst>
          </p:cNvPr>
          <p:cNvCxnSpPr>
            <a:cxnSpLocks/>
          </p:cNvCxnSpPr>
          <p:nvPr/>
        </p:nvCxnSpPr>
        <p:spPr>
          <a:xfrm>
            <a:off x="5600893" y="3088985"/>
            <a:ext cx="0" cy="525013"/>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229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Diagram 16">
            <a:extLst>
              <a:ext uri="{FF2B5EF4-FFF2-40B4-BE49-F238E27FC236}">
                <a16:creationId xmlns:a16="http://schemas.microsoft.com/office/drawing/2014/main" id="{79E12115-4D6B-EC4A-9083-581AC9B9971F}"/>
              </a:ext>
            </a:extLst>
          </p:cNvPr>
          <p:cNvGraphicFramePr/>
          <p:nvPr>
            <p:extLst>
              <p:ext uri="{D42A27DB-BD31-4B8C-83A1-F6EECF244321}">
                <p14:modId xmlns:p14="http://schemas.microsoft.com/office/powerpoint/2010/main" val="4230798367"/>
              </p:ext>
            </p:extLst>
          </p:nvPr>
        </p:nvGraphicFramePr>
        <p:xfrm>
          <a:off x="1176882" y="1997791"/>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ctrTitle"/>
          </p:nvPr>
        </p:nvSpPr>
        <p:spPr>
          <a:xfrm>
            <a:off x="1443208" y="127591"/>
            <a:ext cx="8901000" cy="1525110"/>
          </a:xfrm>
        </p:spPr>
        <p:txBody>
          <a:bodyPr/>
          <a:lstStyle/>
          <a:p>
            <a:r>
              <a:rPr lang="en-US">
                <a:latin typeface="Arial"/>
                <a:cs typeface="Arial"/>
              </a:rPr>
              <a:t>Branch issues</a:t>
            </a:r>
          </a:p>
        </p:txBody>
      </p:sp>
      <p:grpSp>
        <p:nvGrpSpPr>
          <p:cNvPr id="4" name="Group 3">
            <a:extLst>
              <a:ext uri="{FF2B5EF4-FFF2-40B4-BE49-F238E27FC236}">
                <a16:creationId xmlns:a16="http://schemas.microsoft.com/office/drawing/2014/main" id="{A58F9BA5-5340-FE42-B92A-BA5CF9196C06}"/>
              </a:ext>
            </a:extLst>
          </p:cNvPr>
          <p:cNvGrpSpPr/>
          <p:nvPr/>
        </p:nvGrpSpPr>
        <p:grpSpPr>
          <a:xfrm>
            <a:off x="5421122" y="1454626"/>
            <a:ext cx="2046385" cy="1553379"/>
            <a:chOff x="5746531" y="1536028"/>
            <a:chExt cx="2046385" cy="1553379"/>
          </a:xfrm>
        </p:grpSpPr>
        <p:sp>
          <p:nvSpPr>
            <p:cNvPr id="14" name="Triangle 11">
              <a:extLst>
                <a:ext uri="{FF2B5EF4-FFF2-40B4-BE49-F238E27FC236}">
                  <a16:creationId xmlns:a16="http://schemas.microsoft.com/office/drawing/2014/main" id="{53738F50-B72E-484B-975E-63D3998585B9}"/>
                </a:ext>
              </a:extLst>
            </p:cNvPr>
            <p:cNvSpPr/>
            <p:nvPr/>
          </p:nvSpPr>
          <p:spPr>
            <a:xfrm rot="7060572">
              <a:off x="5798291" y="1789590"/>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28B009-5016-5A4D-892C-42ACE14A47D9}"/>
                </a:ext>
              </a:extLst>
            </p:cNvPr>
            <p:cNvSpPr/>
            <p:nvPr/>
          </p:nvSpPr>
          <p:spPr>
            <a:xfrm>
              <a:off x="6239537" y="1536028"/>
              <a:ext cx="1553379" cy="15533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a:t>
              </a:r>
            </a:p>
          </p:txBody>
        </p:sp>
      </p:grpSp>
      <p:grpSp>
        <p:nvGrpSpPr>
          <p:cNvPr id="3" name="Group 2">
            <a:extLst>
              <a:ext uri="{FF2B5EF4-FFF2-40B4-BE49-F238E27FC236}">
                <a16:creationId xmlns:a16="http://schemas.microsoft.com/office/drawing/2014/main" id="{8081F50A-D3E1-9646-BC0C-722DE2C579EF}"/>
              </a:ext>
            </a:extLst>
          </p:cNvPr>
          <p:cNvGrpSpPr/>
          <p:nvPr/>
        </p:nvGrpSpPr>
        <p:grpSpPr>
          <a:xfrm>
            <a:off x="573326" y="2259031"/>
            <a:ext cx="1760855" cy="2078139"/>
            <a:chOff x="1445053" y="2331239"/>
            <a:chExt cx="1760855" cy="2078139"/>
          </a:xfrm>
        </p:grpSpPr>
        <p:sp>
          <p:nvSpPr>
            <p:cNvPr id="12" name="Triangle 11">
              <a:extLst>
                <a:ext uri="{FF2B5EF4-FFF2-40B4-BE49-F238E27FC236}">
                  <a16:creationId xmlns:a16="http://schemas.microsoft.com/office/drawing/2014/main" id="{01F2A737-D673-DB4D-8BC2-8832040156B7}"/>
                </a:ext>
              </a:extLst>
            </p:cNvPr>
            <p:cNvSpPr/>
            <p:nvPr/>
          </p:nvSpPr>
          <p:spPr>
            <a:xfrm>
              <a:off x="2207742" y="3307692"/>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541CF5E-67BC-4C4A-A56E-B937CF98A0D9}"/>
                </a:ext>
              </a:extLst>
            </p:cNvPr>
            <p:cNvSpPr/>
            <p:nvPr/>
          </p:nvSpPr>
          <p:spPr>
            <a:xfrm>
              <a:off x="1445053" y="2331239"/>
              <a:ext cx="1553379" cy="155337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2</a:t>
              </a:r>
            </a:p>
          </p:txBody>
        </p:sp>
      </p:grpSp>
      <p:grpSp>
        <p:nvGrpSpPr>
          <p:cNvPr id="5" name="Group 4">
            <a:extLst>
              <a:ext uri="{FF2B5EF4-FFF2-40B4-BE49-F238E27FC236}">
                <a16:creationId xmlns:a16="http://schemas.microsoft.com/office/drawing/2014/main" id="{788FF5E6-93D9-134D-81FF-BD266422133E}"/>
              </a:ext>
            </a:extLst>
          </p:cNvPr>
          <p:cNvGrpSpPr/>
          <p:nvPr/>
        </p:nvGrpSpPr>
        <p:grpSpPr>
          <a:xfrm>
            <a:off x="6369586" y="2828400"/>
            <a:ext cx="2055869" cy="1582214"/>
            <a:chOff x="6918685" y="3737556"/>
            <a:chExt cx="2055869" cy="1582214"/>
          </a:xfrm>
        </p:grpSpPr>
        <p:sp>
          <p:nvSpPr>
            <p:cNvPr id="15" name="Triangle 11">
              <a:extLst>
                <a:ext uri="{FF2B5EF4-FFF2-40B4-BE49-F238E27FC236}">
                  <a16:creationId xmlns:a16="http://schemas.microsoft.com/office/drawing/2014/main" id="{4C3FD583-A20D-5A47-81BF-D987524D9A56}"/>
                </a:ext>
              </a:extLst>
            </p:cNvPr>
            <p:cNvSpPr/>
            <p:nvPr/>
          </p:nvSpPr>
          <p:spPr>
            <a:xfrm rot="5953675">
              <a:off x="6970445" y="4269844"/>
              <a:ext cx="998166" cy="1101686"/>
            </a:xfrm>
            <a:custGeom>
              <a:avLst/>
              <a:gdLst>
                <a:gd name="connsiteX0" fmla="*/ 0 w 590542"/>
                <a:gd name="connsiteY0" fmla="*/ 550843 h 550843"/>
                <a:gd name="connsiteX1" fmla="*/ 295271 w 590542"/>
                <a:gd name="connsiteY1" fmla="*/ 0 h 550843"/>
                <a:gd name="connsiteX2" fmla="*/ 590542 w 590542"/>
                <a:gd name="connsiteY2" fmla="*/ 550843 h 550843"/>
                <a:gd name="connsiteX3" fmla="*/ 0 w 590542"/>
                <a:gd name="connsiteY3" fmla="*/ 550843 h 550843"/>
                <a:gd name="connsiteX0" fmla="*/ 0 w 843930"/>
                <a:gd name="connsiteY0" fmla="*/ 154236 h 550843"/>
                <a:gd name="connsiteX1" fmla="*/ 548659 w 843930"/>
                <a:gd name="connsiteY1" fmla="*/ 0 h 550843"/>
                <a:gd name="connsiteX2" fmla="*/ 843930 w 843930"/>
                <a:gd name="connsiteY2" fmla="*/ 550843 h 550843"/>
                <a:gd name="connsiteX3" fmla="*/ 0 w 843930"/>
                <a:gd name="connsiteY3" fmla="*/ 154236 h 550843"/>
                <a:gd name="connsiteX0" fmla="*/ 0 w 843930"/>
                <a:gd name="connsiteY0" fmla="*/ 275421 h 672028"/>
                <a:gd name="connsiteX1" fmla="*/ 471541 w 843930"/>
                <a:gd name="connsiteY1" fmla="*/ 0 h 672028"/>
                <a:gd name="connsiteX2" fmla="*/ 843930 w 843930"/>
                <a:gd name="connsiteY2" fmla="*/ 672028 h 672028"/>
                <a:gd name="connsiteX3" fmla="*/ 0 w 843930"/>
                <a:gd name="connsiteY3" fmla="*/ 275421 h 672028"/>
                <a:gd name="connsiteX0" fmla="*/ 0 w 998166"/>
                <a:gd name="connsiteY0" fmla="*/ 275421 h 1101686"/>
                <a:gd name="connsiteX1" fmla="*/ 471541 w 998166"/>
                <a:gd name="connsiteY1" fmla="*/ 0 h 1101686"/>
                <a:gd name="connsiteX2" fmla="*/ 998166 w 998166"/>
                <a:gd name="connsiteY2" fmla="*/ 1101686 h 1101686"/>
                <a:gd name="connsiteX3" fmla="*/ 0 w 998166"/>
                <a:gd name="connsiteY3" fmla="*/ 275421 h 1101686"/>
              </a:gdLst>
              <a:ahLst/>
              <a:cxnLst>
                <a:cxn ang="0">
                  <a:pos x="connsiteX0" y="connsiteY0"/>
                </a:cxn>
                <a:cxn ang="0">
                  <a:pos x="connsiteX1" y="connsiteY1"/>
                </a:cxn>
                <a:cxn ang="0">
                  <a:pos x="connsiteX2" y="connsiteY2"/>
                </a:cxn>
                <a:cxn ang="0">
                  <a:pos x="connsiteX3" y="connsiteY3"/>
                </a:cxn>
              </a:cxnLst>
              <a:rect l="l" t="t" r="r" b="b"/>
              <a:pathLst>
                <a:path w="998166" h="1101686">
                  <a:moveTo>
                    <a:pt x="0" y="275421"/>
                  </a:moveTo>
                  <a:lnTo>
                    <a:pt x="471541" y="0"/>
                  </a:lnTo>
                  <a:lnTo>
                    <a:pt x="998166" y="1101686"/>
                  </a:lnTo>
                  <a:lnTo>
                    <a:pt x="0" y="27542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CCB161E-A2DC-064D-AA65-7D01620E619E}"/>
                </a:ext>
              </a:extLst>
            </p:cNvPr>
            <p:cNvSpPr/>
            <p:nvPr/>
          </p:nvSpPr>
          <p:spPr>
            <a:xfrm>
              <a:off x="7421175" y="3737556"/>
              <a:ext cx="1553379" cy="155337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Problem 1 &amp; 3</a:t>
              </a:r>
            </a:p>
          </p:txBody>
        </p:sp>
      </p:grpSp>
      <p:sp>
        <p:nvSpPr>
          <p:cNvPr id="18" name="TextBox 17">
            <a:extLst>
              <a:ext uri="{FF2B5EF4-FFF2-40B4-BE49-F238E27FC236}">
                <a16:creationId xmlns:a16="http://schemas.microsoft.com/office/drawing/2014/main" id="{78F74704-B2A5-4E74-A3F4-C3C76B7CB304}"/>
              </a:ext>
            </a:extLst>
          </p:cNvPr>
          <p:cNvSpPr txBox="1"/>
          <p:nvPr/>
        </p:nvSpPr>
        <p:spPr>
          <a:xfrm>
            <a:off x="573326" y="5323789"/>
            <a:ext cx="7520242" cy="1161918"/>
          </a:xfrm>
          <a:prstGeom prst="rect">
            <a:avLst/>
          </a:prstGeom>
          <a:noFill/>
        </p:spPr>
        <p:txBody>
          <a:bodyPr wrap="square" lIns="0" tIns="0" rIns="0" bIns="0" rtlCol="0">
            <a:noAutofit/>
          </a:bodyPr>
          <a:lstStyle/>
          <a:p>
            <a:r>
              <a:rPr lang="en-US" sz="2400" b="1">
                <a:latin typeface="Arial"/>
                <a:cs typeface="Arial"/>
              </a:rPr>
              <a:t>Which issue should the branch try to address first?</a:t>
            </a:r>
          </a:p>
          <a:p>
            <a:r>
              <a:rPr lang="en-US" sz="2400" b="1">
                <a:latin typeface="Arial"/>
                <a:cs typeface="Arial"/>
              </a:rPr>
              <a:t>Can you set up a working group to tackle each problem?</a:t>
            </a:r>
          </a:p>
        </p:txBody>
      </p:sp>
    </p:spTree>
    <p:extLst>
      <p:ext uri="{BB962C8B-B14F-4D97-AF65-F5344CB8AC3E}">
        <p14:creationId xmlns:p14="http://schemas.microsoft.com/office/powerpoint/2010/main" val="193215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76" y="0"/>
            <a:ext cx="9475088" cy="1187795"/>
          </a:xfrm>
        </p:spPr>
        <p:txBody>
          <a:bodyPr/>
          <a:lstStyle/>
          <a:p>
            <a:r>
              <a:rPr lang="en-US">
                <a:latin typeface="Arial"/>
                <a:cs typeface="Arial"/>
              </a:rPr>
              <a:t>London  Production Division</a:t>
            </a:r>
          </a:p>
        </p:txBody>
      </p:sp>
      <p:sp>
        <p:nvSpPr>
          <p:cNvPr id="13" name="Rectangle 12"/>
          <p:cNvSpPr/>
          <p:nvPr/>
        </p:nvSpPr>
        <p:spPr>
          <a:xfrm>
            <a:off x="1505416" y="1921013"/>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Chair</a:t>
            </a:r>
          </a:p>
        </p:txBody>
      </p:sp>
      <p:sp>
        <p:nvSpPr>
          <p:cNvPr id="14" name="Rectangle 13"/>
          <p:cNvSpPr/>
          <p:nvPr/>
        </p:nvSpPr>
        <p:spPr>
          <a:xfrm>
            <a:off x="1505416" y="2497035"/>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Secretary</a:t>
            </a:r>
          </a:p>
        </p:txBody>
      </p:sp>
      <p:sp>
        <p:nvSpPr>
          <p:cNvPr id="15" name="Rectangle 14"/>
          <p:cNvSpPr/>
          <p:nvPr/>
        </p:nvSpPr>
        <p:spPr>
          <a:xfrm>
            <a:off x="1505416" y="3073057"/>
            <a:ext cx="2339754" cy="427181"/>
          </a:xfrm>
          <a:prstGeom prst="rect">
            <a:avLst/>
          </a:prstGeom>
          <a:solidFill>
            <a:srgbClr val="00847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Committee</a:t>
            </a:r>
          </a:p>
        </p:txBody>
      </p:sp>
      <p:graphicFrame>
        <p:nvGraphicFramePr>
          <p:cNvPr id="9" name="Diagram 8">
            <a:extLst>
              <a:ext uri="{FF2B5EF4-FFF2-40B4-BE49-F238E27FC236}">
                <a16:creationId xmlns:a16="http://schemas.microsoft.com/office/drawing/2014/main" id="{B3BF641D-CACA-C844-A4B5-CCCDCAE51635}"/>
              </a:ext>
            </a:extLst>
          </p:cNvPr>
          <p:cNvGraphicFramePr/>
          <p:nvPr>
            <p:extLst>
              <p:ext uri="{D42A27DB-BD31-4B8C-83A1-F6EECF244321}">
                <p14:modId xmlns:p14="http://schemas.microsoft.com/office/powerpoint/2010/main" val="2054067317"/>
              </p:ext>
            </p:extLst>
          </p:nvPr>
        </p:nvGraphicFramePr>
        <p:xfrm>
          <a:off x="3137010" y="1921013"/>
          <a:ext cx="5917979" cy="35819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612D6789-53E0-4F7E-B11E-E50950F226A9}"/>
              </a:ext>
            </a:extLst>
          </p:cNvPr>
          <p:cNvSpPr txBox="1"/>
          <p:nvPr/>
        </p:nvSpPr>
        <p:spPr>
          <a:xfrm>
            <a:off x="391723" y="5349073"/>
            <a:ext cx="9475088" cy="307777"/>
          </a:xfrm>
          <a:prstGeom prst="rect">
            <a:avLst/>
          </a:prstGeom>
          <a:noFill/>
        </p:spPr>
        <p:txBody>
          <a:bodyPr wrap="square" lIns="0" tIns="0" rIns="0" bIns="0" rtlCol="0">
            <a:spAutoFit/>
          </a:bodyPr>
          <a:lstStyle/>
          <a:p>
            <a:r>
              <a:rPr lang="en-GB" sz="2000" b="1">
                <a:latin typeface="Arial"/>
                <a:cs typeface="Arial"/>
              </a:rPr>
              <a:t>These can have reps on negotiation committees such as for PACT agreement</a:t>
            </a:r>
          </a:p>
        </p:txBody>
      </p:sp>
    </p:spTree>
    <p:extLst>
      <p:ext uri="{BB962C8B-B14F-4D97-AF65-F5344CB8AC3E}">
        <p14:creationId xmlns:p14="http://schemas.microsoft.com/office/powerpoint/2010/main" val="393652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34143" y="266137"/>
            <a:ext cx="8086987" cy="1139970"/>
          </a:xfrm>
        </p:spPr>
        <p:txBody>
          <a:bodyPr/>
          <a:lstStyle/>
          <a:p>
            <a:r>
              <a:rPr lang="en-US" err="1">
                <a:latin typeface="Arial"/>
                <a:cs typeface="Arial"/>
              </a:rPr>
              <a:t>Bectu</a:t>
            </a:r>
            <a:r>
              <a:rPr lang="en-US">
                <a:latin typeface="Arial"/>
                <a:cs typeface="Arial"/>
              </a:rPr>
              <a:t> sector </a:t>
            </a:r>
          </a:p>
        </p:txBody>
      </p:sp>
      <p:graphicFrame>
        <p:nvGraphicFramePr>
          <p:cNvPr id="3" name="Diagram 2"/>
          <p:cNvGraphicFramePr/>
          <p:nvPr>
            <p:extLst>
              <p:ext uri="{D42A27DB-BD31-4B8C-83A1-F6EECF244321}">
                <p14:modId xmlns:p14="http://schemas.microsoft.com/office/powerpoint/2010/main" val="462089319"/>
              </p:ext>
            </p:extLst>
          </p:nvPr>
        </p:nvGraphicFramePr>
        <p:xfrm>
          <a:off x="1119737" y="1313389"/>
          <a:ext cx="9870480" cy="50627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430511" y="1591749"/>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President/Chair</a:t>
            </a:r>
          </a:p>
        </p:txBody>
      </p:sp>
      <p:sp>
        <p:nvSpPr>
          <p:cNvPr id="6" name="Rectangle 5"/>
          <p:cNvSpPr/>
          <p:nvPr/>
        </p:nvSpPr>
        <p:spPr>
          <a:xfrm>
            <a:off x="430511" y="2251370"/>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Secretary</a:t>
            </a:r>
          </a:p>
        </p:txBody>
      </p:sp>
      <p:sp>
        <p:nvSpPr>
          <p:cNvPr id="7" name="Rectangle 6"/>
          <p:cNvSpPr/>
          <p:nvPr/>
        </p:nvSpPr>
        <p:spPr>
          <a:xfrm>
            <a:off x="430511" y="2957952"/>
            <a:ext cx="2940243" cy="427181"/>
          </a:xfrm>
          <a:prstGeom prst="rect">
            <a:avLst/>
          </a:prstGeom>
          <a:solidFill>
            <a:srgbClr val="008476"/>
          </a:solidFill>
          <a:effectLst>
            <a:glow rad="139700">
              <a:schemeClr val="accent4">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Committee</a:t>
            </a:r>
          </a:p>
        </p:txBody>
      </p:sp>
    </p:spTree>
    <p:extLst>
      <p:ext uri="{BB962C8B-B14F-4D97-AF65-F5344CB8AC3E}">
        <p14:creationId xmlns:p14="http://schemas.microsoft.com/office/powerpoint/2010/main" val="2012907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3207" y="878935"/>
            <a:ext cx="7597033" cy="784612"/>
          </a:xfrm>
        </p:spPr>
        <p:txBody>
          <a:bodyPr>
            <a:noAutofit/>
          </a:bodyPr>
          <a:lstStyle/>
          <a:p>
            <a:r>
              <a:rPr lang="en-US" sz="5400"/>
              <a:t>Branch support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05653744"/>
              </p:ext>
            </p:extLst>
          </p:nvPr>
        </p:nvGraphicFramePr>
        <p:xfrm>
          <a:off x="1443207" y="1851414"/>
          <a:ext cx="4926522" cy="451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31429" y="3406835"/>
            <a:ext cx="2126807" cy="1384995"/>
          </a:xfrm>
          <a:prstGeom prst="rect">
            <a:avLst/>
          </a:prstGeom>
        </p:spPr>
        <p:txBody>
          <a:bodyPr wrap="square" lIns="0" tIns="0" rIns="0" bIns="0">
            <a:spAutoFit/>
          </a:bodyPr>
          <a:lstStyle/>
          <a:p>
            <a:r>
              <a:rPr lang="en-US" b="1">
                <a:latin typeface="Arial"/>
                <a:cs typeface="Arial"/>
              </a:rPr>
              <a:t>As part of your action plan find out who is your branch negotiation officer and </a:t>
            </a:r>
            <a:r>
              <a:rPr lang="en-US" b="1" err="1">
                <a:latin typeface="Arial"/>
                <a:cs typeface="Arial"/>
              </a:rPr>
              <a:t>organiser</a:t>
            </a:r>
            <a:r>
              <a:rPr lang="en-US" b="1">
                <a:latin typeface="Arial"/>
                <a:cs typeface="Arial"/>
              </a:rPr>
              <a:t>.</a:t>
            </a:r>
            <a:endParaRPr lang="en-US" b="1"/>
          </a:p>
        </p:txBody>
      </p:sp>
    </p:spTree>
    <p:extLst>
      <p:ext uri="{BB962C8B-B14F-4D97-AF65-F5344CB8AC3E}">
        <p14:creationId xmlns:p14="http://schemas.microsoft.com/office/powerpoint/2010/main" val="1312802630"/>
      </p:ext>
    </p:extLst>
  </p:cSld>
  <p:clrMapOvr>
    <a:masterClrMapping/>
  </p:clrMapOvr>
</p:sld>
</file>

<file path=ppt/theme/theme1.xml><?xml version="1.0" encoding="utf-8"?>
<a:theme xmlns:a="http://schemas.openxmlformats.org/drawingml/2006/main" name="2019-01389-Template-Bectu-Powerpoint-template-Version-12-09-2019 (1)">
  <a:themeElements>
    <a:clrScheme name="Bectu-2019">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Bectu-PPT-2019" id="{BE9FB4FB-E140-AC4E-97D7-0A2B76523230}" vid="{675F4767-DE59-F544-9977-6D44F549D0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8D7AC766A08B146B6390D5D437781FB" ma:contentTypeVersion="17" ma:contentTypeDescription="Create a new document." ma:contentTypeScope="" ma:versionID="24fe558849793e662d7d7eebf1b75702">
  <xsd:schema xmlns:xsd="http://www.w3.org/2001/XMLSchema" xmlns:xs="http://www.w3.org/2001/XMLSchema" xmlns:p="http://schemas.microsoft.com/office/2006/metadata/properties" xmlns:ns2="0ecf5486-e989-4379-bfee-e9488933998c" xmlns:ns3="95c4e850-32b5-4d18-96f2-9b7a5c16f8c4" targetNamespace="http://schemas.microsoft.com/office/2006/metadata/properties" ma:root="true" ma:fieldsID="ca56c0d6492fceb5f6329b408abb0655" ns2:_="" ns3:_="">
    <xsd:import namespace="0ecf5486-e989-4379-bfee-e9488933998c"/>
    <xsd:import namespace="95c4e850-32b5-4d18-96f2-9b7a5c16f8c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cf5486-e989-4379-bfee-e948893399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db10955-4951-4066-b3c1-96eb136e60e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5c4e850-32b5-4d18-96f2-9b7a5c16f8c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88009270-4462-4200-a448-d84ec13952d8}" ma:internalName="TaxCatchAll" ma:showField="CatchAllData" ma:web="95c4e850-32b5-4d18-96f2-9b7a5c16f8c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cf5486-e989-4379-bfee-e9488933998c">
      <Terms xmlns="http://schemas.microsoft.com/office/infopath/2007/PartnerControls"/>
    </lcf76f155ced4ddcb4097134ff3c332f>
    <TaxCatchAll xmlns="95c4e850-32b5-4d18-96f2-9b7a5c16f8c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1214347-4E90-4FC1-BA6A-2809A0B4C326}">
  <ds:schemaRefs>
    <ds:schemaRef ds:uri="0ecf5486-e989-4379-bfee-e9488933998c"/>
    <ds:schemaRef ds:uri="95c4e850-32b5-4d18-96f2-9b7a5c16f8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149ABD-805E-4A15-B1B6-95C190A077D2}">
  <ds:schemaRefs>
    <ds:schemaRef ds:uri="0ecf5486-e989-4379-bfee-e9488933998c"/>
    <ds:schemaRef ds:uri="95c4e850-32b5-4d18-96f2-9b7a5c16f8c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279D662-3354-4775-9C8E-E6BC971C15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2019-01389-Template-Bectu-Powerpoint-template-Version-12-09-2019 (1)</Template>
  <Application>Microsoft Office PowerPoint</Application>
  <PresentationFormat>Widescreen</PresentationFormat>
  <Slides>26</Slides>
  <Notes>24</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2019-01389-Template-Bectu-Powerpoint-template-Version-12-09-2019 (1)</vt:lpstr>
      <vt:lpstr>A branch </vt:lpstr>
      <vt:lpstr>Why does it matter what branch you are in?</vt:lpstr>
      <vt:lpstr>What happens when a new member joins Prospect/Bectu?</vt:lpstr>
      <vt:lpstr>A branch </vt:lpstr>
      <vt:lpstr>How is a branch democratic?</vt:lpstr>
      <vt:lpstr>Branch issues</vt:lpstr>
      <vt:lpstr>London  Production Division</vt:lpstr>
      <vt:lpstr>Bectu sector </vt:lpstr>
      <vt:lpstr>Branch support</vt:lpstr>
      <vt:lpstr>Prospect structure</vt:lpstr>
      <vt:lpstr>How do you get Prospect to  do something?</vt:lpstr>
      <vt:lpstr>The role of a rep</vt:lpstr>
      <vt:lpstr>Activity E: What do union reps do?</vt:lpstr>
      <vt:lpstr>Different types of reps</vt:lpstr>
      <vt:lpstr>Code of practice for Prospect/Bectu reps</vt:lpstr>
      <vt:lpstr>Code of practice for Prospect/Bectu reps </vt:lpstr>
      <vt:lpstr>Recap of the expected values and behaviour of reps</vt:lpstr>
      <vt:lpstr>Picking the right reps</vt:lpstr>
      <vt:lpstr>The branch and its data</vt:lpstr>
      <vt:lpstr>GDPR – things to remember</vt:lpstr>
      <vt:lpstr>GDPR – Don’t</vt:lpstr>
      <vt:lpstr>Movement</vt:lpstr>
      <vt:lpstr>Activity F:  What would you do if?</vt:lpstr>
      <vt:lpstr>Activity G: Why people don’t join a union?</vt:lpstr>
      <vt:lpstr>Action plan so far…</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Sharratt;martinroberts@theambassadors.com</dc:creator>
  <cp:revision>1</cp:revision>
  <cp:lastPrinted>2019-08-27T12:20:31Z</cp:lastPrinted>
  <dcterms:created xsi:type="dcterms:W3CDTF">2019-10-02T11:32:19Z</dcterms:created>
  <dcterms:modified xsi:type="dcterms:W3CDTF">2025-01-09T14:35:11Z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0x010100D8D7AC766A08B146B6390D5D437781FB</vt:lpwstr>
  </property>
  <property fmtid="{D5CDD505-2E9C-101B-9397-08002B2CF9AE}" pid="3" name="MediaServiceImageTags">
    <vt:lpwstr/>
  </property>
</Properties>
</file>