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91" r:id="rId26"/>
    <p:sldId id="589" r:id="rId27"/>
    <p:sldId id="552" r:id="rId28"/>
    <p:sldId id="580" r:id="rId29"/>
    <p:sldId id="5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91"/>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F2333-ACAE-FC45-236A-733295ECF936}" v="2" dt="2025-01-09T14:37:58.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S::martin.roberts@prospect.org.uk::809e680c-7cbe-4ca5-8db2-be1c15666466" providerId="AD" clId="Web-{FF9F2333-ACAE-FC45-236A-733295ECF936}"/>
    <pc:docChg chg="addSld delSld modSection">
      <pc:chgData name="Martin Roberts" userId="S::martin.roberts@prospect.org.uk::809e680c-7cbe-4ca5-8db2-be1c15666466" providerId="AD" clId="Web-{FF9F2333-ACAE-FC45-236A-733295ECF936}" dt="2025-01-09T14:37:58.941" v="1"/>
      <pc:docMkLst>
        <pc:docMk/>
      </pc:docMkLst>
      <pc:sldChg chg="del">
        <pc:chgData name="Martin Roberts" userId="S::martin.roberts@prospect.org.uk::809e680c-7cbe-4ca5-8db2-be1c15666466" providerId="AD" clId="Web-{FF9F2333-ACAE-FC45-236A-733295ECF936}" dt="2025-01-09T14:37:58.941" v="1"/>
        <pc:sldMkLst>
          <pc:docMk/>
          <pc:sldMk cId="1298432007" sldId="534"/>
        </pc:sldMkLst>
      </pc:sldChg>
      <pc:sldChg chg="add">
        <pc:chgData name="Martin Roberts" userId="S::martin.roberts@prospect.org.uk::809e680c-7cbe-4ca5-8db2-be1c15666466" providerId="AD" clId="Web-{FF9F2333-ACAE-FC45-236A-733295ECF936}" dt="2025-01-09T14:37:54.332" v="0"/>
        <pc:sldMkLst>
          <pc:docMk/>
          <pc:sldMk cId="805729037" sldId="5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Cameras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Runners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South Wales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Western</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Scottish</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424299"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Cameras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Runners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Sound</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463327" y="2"/>
          <a:ext cx="3054832"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South Wales</a:t>
          </a:r>
        </a:p>
      </dsp:txBody>
      <dsp:txXfrm>
        <a:off x="1498473" y="35148"/>
        <a:ext cx="2984540"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Western</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Scottish</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p>
          <a:p>
            <a:endParaRPr lang="en-US">
              <a:latin typeface="Arial" charset="0"/>
              <a:cs typeface="Arial" charset="0"/>
            </a:endParaRPr>
          </a:p>
          <a:p>
            <a:r>
              <a:rPr lang="en-US">
                <a:latin typeface="Arial" charset="0"/>
                <a:cs typeface="Arial" charset="0"/>
              </a:rPr>
              <a:t>New tutor note; reminder we now have a new sector of Prospect; 4 in total; </a:t>
            </a:r>
          </a:p>
          <a:p>
            <a:endParaRPr lang="en-US" b="0">
              <a:latin typeface="Arial" charset="0"/>
              <a:cs typeface="Arial" charset="0"/>
            </a:endParaRPr>
          </a:p>
          <a:p>
            <a:r>
              <a:rPr lang="en-US" err="1">
                <a:latin typeface="Arial" charset="0"/>
                <a:cs typeface="Arial" charset="0"/>
              </a:rPr>
              <a:t>Bectu</a:t>
            </a:r>
            <a:r>
              <a:rPr lang="en-US">
                <a:latin typeface="Arial" charset="0"/>
                <a:cs typeface="Arial" charset="0"/>
              </a:rPr>
              <a:t> Sector,</a:t>
            </a:r>
          </a:p>
          <a:p>
            <a:r>
              <a:rPr lang="en-US" b="0">
                <a:latin typeface="Arial" charset="0"/>
                <a:cs typeface="Arial" charset="0"/>
              </a:rPr>
              <a:t>Public Sector</a:t>
            </a:r>
          </a:p>
          <a:p>
            <a:r>
              <a:rPr lang="en-US">
                <a:latin typeface="Arial" charset="0"/>
                <a:cs typeface="Arial" charset="0"/>
              </a:rPr>
              <a:t>Energy Sector</a:t>
            </a:r>
          </a:p>
          <a:p>
            <a:r>
              <a:rPr lang="en-US" sz="1400" b="0"/>
              <a:t>Information Technology and Telecoms Sector.</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p>
          <a:p>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4091839685"/>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3297958036"/>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423079836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14016" cy="1187795"/>
          </a:xfrm>
        </p:spPr>
        <p:txBody>
          <a:bodyPr/>
          <a:lstStyle/>
          <a:p>
            <a:r>
              <a:rPr lang="en-US">
                <a:latin typeface="Arial"/>
                <a:cs typeface="Arial"/>
              </a:rPr>
              <a:t>Regional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88460730"/>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848DE-5527-483D-8166-7A2CC04D6711}">
  <ds:schemaRefs>
    <ds:schemaRef ds:uri="0ecf5486-e989-4379-bfee-e9488933998c"/>
    <ds:schemaRef ds:uri="95c4e850-32b5-4d18-96f2-9b7a5c16f8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4011ACA-79DA-4DE5-B951-6B1F0CE67DF4}">
  <ds:schemaRefs>
    <ds:schemaRef ds:uri="http://schemas.microsoft.com/sharepoint/v3/contenttype/forms"/>
  </ds:schemaRefs>
</ds:datastoreItem>
</file>

<file path=customXml/itemProps3.xml><?xml version="1.0" encoding="utf-8"?>
<ds:datastoreItem xmlns:ds="http://schemas.openxmlformats.org/officeDocument/2006/customXml" ds:itemID="{8E853ED3-5B93-4D05-86FD-ED051D012209}">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26</Slides>
  <Notes>24</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Regional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2025-01-09T14:38:03Z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