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26_BA32D8A2.xml" ContentType="application/vnd.ms-powerpoint.comments+xml"/>
  <Override PartName="/ppt/notesSlides/notesSlide9.xml" ContentType="application/vnd.openxmlformats-officedocument.presentationml.notesSlide+xml"/>
  <Override PartName="/ppt/comments/modernComment_227_C019C43E.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FB_8830B5E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43"/>
  </p:notesMasterIdLst>
  <p:handoutMasterIdLst>
    <p:handoutMasterId r:id="rId44"/>
  </p:handoutMasterIdLst>
  <p:sldIdLst>
    <p:sldId id="529" r:id="rId5"/>
    <p:sldId id="505" r:id="rId6"/>
    <p:sldId id="511" r:id="rId7"/>
    <p:sldId id="530" r:id="rId8"/>
    <p:sldId id="538" r:id="rId9"/>
    <p:sldId id="547" r:id="rId10"/>
    <p:sldId id="548" r:id="rId11"/>
    <p:sldId id="549" r:id="rId12"/>
    <p:sldId id="550" r:id="rId13"/>
    <p:sldId id="553" r:id="rId14"/>
    <p:sldId id="551" r:id="rId15"/>
    <p:sldId id="532" r:id="rId16"/>
    <p:sldId id="507" r:id="rId17"/>
    <p:sldId id="514" r:id="rId18"/>
    <p:sldId id="535" r:id="rId19"/>
    <p:sldId id="508" r:id="rId20"/>
    <p:sldId id="542" r:id="rId21"/>
    <p:sldId id="543" r:id="rId22"/>
    <p:sldId id="537" r:id="rId23"/>
    <p:sldId id="515" r:id="rId24"/>
    <p:sldId id="522" r:id="rId25"/>
    <p:sldId id="544" r:id="rId26"/>
    <p:sldId id="539" r:id="rId27"/>
    <p:sldId id="480" r:id="rId28"/>
    <p:sldId id="481" r:id="rId29"/>
    <p:sldId id="482" r:id="rId30"/>
    <p:sldId id="569" r:id="rId31"/>
    <p:sldId id="581" r:id="rId32"/>
    <p:sldId id="540" r:id="rId33"/>
    <p:sldId id="533" r:id="rId34"/>
    <p:sldId id="510" r:id="rId35"/>
    <p:sldId id="527" r:id="rId36"/>
    <p:sldId id="520" r:id="rId37"/>
    <p:sldId id="534" r:id="rId38"/>
    <p:sldId id="460" r:id="rId39"/>
    <p:sldId id="541" r:id="rId40"/>
    <p:sldId id="459" r:id="rId41"/>
    <p:sldId id="545" r:id="rId4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79120-8432-ECE6-3DF0-79C478D250E7}" name="Kathryn Sharratt" initials="KS" userId="S::Kathryn.Sharratt@prospect.org.uk::97cf956a-b3a7-4e73-864d-44684f77c5c1" providerId="AD"/>
  <p188:author id="{2AC1633F-D1A4-73E5-8425-C1B413AB9465}" name="Arron Baker" initials="AB" userId="S::arron.baker@prospect.org.uk::39af32d7-7f54-4546-85ca-2cf9af9b76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92B"/>
    <a:srgbClr val="008476"/>
    <a:srgbClr val="FEC86E"/>
    <a:srgbClr val="FBD6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443E3-3908-4678-8639-28D441F504F8}" v="1" dt="2024-02-13T13:45:45.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comments/modernComment_1FB_8830B5E5.xml><?xml version="1.0" encoding="utf-8"?>
<p188:cmLst xmlns:a="http://schemas.openxmlformats.org/drawingml/2006/main" xmlns:r="http://schemas.openxmlformats.org/officeDocument/2006/relationships" xmlns:p188="http://schemas.microsoft.com/office/powerpoint/2018/8/main">
  <p188:cm id="{CC391C6E-5D0E-4270-9D56-EA03B4B229A2}" authorId="{2AC1633F-D1A4-73E5-8425-C1B413AB9465}" status="resolved" created="2023-03-03T09:59:03.481" complete="100000">
    <pc:sldMkLst xmlns:pc="http://schemas.microsoft.com/office/powerpoint/2013/main/command">
      <pc:docMk/>
      <pc:sldMk cId="2284893669" sldId="507"/>
    </pc:sldMkLst>
    <p188:txBody>
      <a:bodyPr/>
      <a:lstStyle/>
      <a:p>
        <a:r>
          <a:rPr lang="en-GB"/>
          <a:t>Added animation</a:t>
        </a:r>
      </a:p>
    </p188:txBody>
  </p188:cm>
</p188:cmLst>
</file>

<file path=ppt/comments/modernComment_226_BA32D8A2.xml><?xml version="1.0" encoding="utf-8"?>
<p188:cmLst xmlns:a="http://schemas.openxmlformats.org/drawingml/2006/main" xmlns:r="http://schemas.openxmlformats.org/officeDocument/2006/relationships" xmlns:p188="http://schemas.microsoft.com/office/powerpoint/2018/8/main">
  <p188:cm id="{21E64C85-7DE2-4949-BDF6-2D7754A53DEB}" authorId="{2AC1633F-D1A4-73E5-8425-C1B413AB9465}" status="resolved" created="2023-03-03T09:42:46.021" complete="100000">
    <ac:txMkLst xmlns:ac="http://schemas.microsoft.com/office/drawing/2013/main/command">
      <pc:docMk xmlns:pc="http://schemas.microsoft.com/office/powerpoint/2013/main/command"/>
      <pc:sldMk xmlns:pc="http://schemas.microsoft.com/office/powerpoint/2013/main/command" cId="3123894434" sldId="550"/>
      <ac:spMk id="2" creationId="{BCF75F01-89A0-F842-9390-210B79AF0E18}"/>
      <ac:txMk cp="21">
        <ac:context len="22" hash="831878191"/>
      </ac:txMk>
    </ac:txMkLst>
    <p188:pos x="5080000" y="414421"/>
    <p188:txBody>
      <a:bodyPr/>
      <a:lstStyle/>
      <a:p>
        <a:r>
          <a:rPr lang="en-GB"/>
          <a:t>Suggested change in title</a:t>
        </a:r>
      </a:p>
    </p188:txBody>
  </p188:cm>
</p188:cmLst>
</file>

<file path=ppt/comments/modernComment_227_C019C43E.xml><?xml version="1.0" encoding="utf-8"?>
<p188:cmLst xmlns:a="http://schemas.openxmlformats.org/drawingml/2006/main" xmlns:r="http://schemas.openxmlformats.org/officeDocument/2006/relationships" xmlns:p188="http://schemas.microsoft.com/office/powerpoint/2018/8/main">
  <p188:cm id="{5585E62D-9448-4DA8-B1E5-5F1F13D93A94}" authorId="{2AC1633F-D1A4-73E5-8425-C1B413AB9465}" status="resolved" created="2023-03-03T09:51:15.111" complete="100000">
    <ac:txMkLst xmlns:ac="http://schemas.microsoft.com/office/drawing/2013/main/command">
      <pc:docMk xmlns:pc="http://schemas.microsoft.com/office/powerpoint/2013/main/command"/>
      <pc:sldMk xmlns:pc="http://schemas.microsoft.com/office/powerpoint/2013/main/command" cId="3222914110" sldId="551"/>
      <ac:spMk id="4" creationId="{5BE06885-3AA4-4EE9-8E51-22CE170D6B7A}"/>
      <ac:txMk cp="36" len="141">
        <ac:context len="178" hash="1186382701"/>
      </ac:txMk>
    </ac:txMkLst>
    <p188:pos x="3515894" y="4237789"/>
    <p188:txBody>
      <a:bodyPr/>
      <a:lstStyle/>
      <a:p>
        <a:r>
          <a:rPr lang="en-GB"/>
          <a:t>Couple of additions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EDCC8-ED33-4912-9A97-87FE45CB721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004B8065-1AB2-46F1-803B-C0E278DCDFB6}">
      <dgm:prSet phldrT="[Text]"/>
      <dgm:spPr/>
      <dgm:t>
        <a:bodyPr/>
        <a:lstStyle/>
        <a:p>
          <a:r>
            <a:rPr lang="en-GB"/>
            <a:t>You</a:t>
          </a:r>
        </a:p>
      </dgm:t>
    </dgm:pt>
    <dgm:pt modelId="{7B6D520F-2BA7-4140-8533-9A3BADF5C0BD}" type="parTrans" cxnId="{49FA71F5-09C7-441C-9724-F22BD78568C3}">
      <dgm:prSet/>
      <dgm:spPr/>
      <dgm:t>
        <a:bodyPr/>
        <a:lstStyle/>
        <a:p>
          <a:endParaRPr lang="en-GB"/>
        </a:p>
      </dgm:t>
    </dgm:pt>
    <dgm:pt modelId="{01D77A5C-6872-4227-B590-5471714D9A27}" type="sibTrans" cxnId="{49FA71F5-09C7-441C-9724-F22BD78568C3}">
      <dgm:prSet/>
      <dgm:spPr/>
      <dgm:t>
        <a:bodyPr/>
        <a:lstStyle/>
        <a:p>
          <a:endParaRPr lang="en-GB"/>
        </a:p>
      </dgm:t>
    </dgm:pt>
    <dgm:pt modelId="{39D48F0F-0B07-4D64-BE7A-994816F27440}">
      <dgm:prSet phldrT="[Text]"/>
      <dgm:spPr>
        <a:solidFill>
          <a:schemeClr val="bg1">
            <a:lumMod val="75000"/>
          </a:schemeClr>
        </a:solidFill>
      </dgm:spPr>
      <dgm:t>
        <a:bodyPr/>
        <a:lstStyle/>
        <a:p>
          <a:r>
            <a:rPr lang="en-GB"/>
            <a:t>Society</a:t>
          </a:r>
        </a:p>
      </dgm:t>
    </dgm:pt>
    <dgm:pt modelId="{730712DD-D066-443A-997D-9F23ED58492F}" type="parTrans" cxnId="{D029C537-AD61-4B2B-B93D-CDF8F0927DAC}">
      <dgm:prSet/>
      <dgm:spPr/>
      <dgm:t>
        <a:bodyPr/>
        <a:lstStyle/>
        <a:p>
          <a:endParaRPr lang="en-GB"/>
        </a:p>
      </dgm:t>
    </dgm:pt>
    <dgm:pt modelId="{867D4CD0-94CA-4573-BE5A-DC4E3E1CDE9E}" type="sibTrans" cxnId="{D029C537-AD61-4B2B-B93D-CDF8F0927DAC}">
      <dgm:prSet/>
      <dgm:spPr/>
      <dgm:t>
        <a:bodyPr/>
        <a:lstStyle/>
        <a:p>
          <a:endParaRPr lang="en-GB"/>
        </a:p>
      </dgm:t>
    </dgm:pt>
    <dgm:pt modelId="{EBA9C3AD-0ABF-45A1-9C3C-A3CB1CDCF3F9}">
      <dgm:prSet phldrT="[Text]"/>
      <dgm:spPr>
        <a:solidFill>
          <a:schemeClr val="bg1">
            <a:lumMod val="75000"/>
          </a:schemeClr>
        </a:solidFill>
      </dgm:spPr>
      <dgm:t>
        <a:bodyPr/>
        <a:lstStyle/>
        <a:p>
          <a:r>
            <a:rPr lang="en-GB"/>
            <a:t>Union Movement</a:t>
          </a:r>
        </a:p>
      </dgm:t>
    </dgm:pt>
    <dgm:pt modelId="{341F94CA-7E4A-4B3C-A00E-A2D8CD270D2C}" type="parTrans" cxnId="{FD42A36D-CAB2-44A5-B7A0-1BF47EF2391A}">
      <dgm:prSet/>
      <dgm:spPr/>
      <dgm:t>
        <a:bodyPr/>
        <a:lstStyle/>
        <a:p>
          <a:endParaRPr lang="en-GB"/>
        </a:p>
      </dgm:t>
    </dgm:pt>
    <dgm:pt modelId="{24466244-D021-44A9-8177-58B1C4E08EE5}" type="sibTrans" cxnId="{FD42A36D-CAB2-44A5-B7A0-1BF47EF2391A}">
      <dgm:prSet/>
      <dgm:spPr/>
      <dgm:t>
        <a:bodyPr/>
        <a:lstStyle/>
        <a:p>
          <a:endParaRPr lang="en-GB"/>
        </a:p>
      </dgm:t>
    </dgm:pt>
    <dgm:pt modelId="{CC48CD58-EDA3-4E3C-ABDD-ED57D78EF361}">
      <dgm:prSet phldrT="[Text]"/>
      <dgm:spPr>
        <a:solidFill>
          <a:schemeClr val="bg1">
            <a:lumMod val="75000"/>
          </a:schemeClr>
        </a:solidFill>
      </dgm:spPr>
      <dgm:t>
        <a:bodyPr/>
        <a:lstStyle/>
        <a:p>
          <a:r>
            <a:rPr lang="en-GB"/>
            <a:t>Your union colleagues</a:t>
          </a:r>
        </a:p>
      </dgm:t>
    </dgm:pt>
    <dgm:pt modelId="{F8F6CA17-37FB-4A34-AEC4-EAF0F2FF02DB}" type="parTrans" cxnId="{5C56870D-5951-48B0-B44B-1229EBD65FD8}">
      <dgm:prSet/>
      <dgm:spPr/>
      <dgm:t>
        <a:bodyPr/>
        <a:lstStyle/>
        <a:p>
          <a:endParaRPr lang="en-GB"/>
        </a:p>
      </dgm:t>
    </dgm:pt>
    <dgm:pt modelId="{4D152462-A04C-4B30-ADB8-6A466988C36D}" type="sibTrans" cxnId="{5C56870D-5951-48B0-B44B-1229EBD65FD8}">
      <dgm:prSet/>
      <dgm:spPr/>
      <dgm:t>
        <a:bodyPr/>
        <a:lstStyle/>
        <a:p>
          <a:endParaRPr lang="en-GB"/>
        </a:p>
      </dgm:t>
    </dgm:pt>
    <dgm:pt modelId="{A59E6179-329E-4003-94DD-DC17A272082E}">
      <dgm:prSet phldrT="[Text]"/>
      <dgm:spPr/>
      <dgm:t>
        <a:bodyPr/>
        <a:lstStyle/>
        <a:p>
          <a:r>
            <a:rPr lang="en-GB"/>
            <a:t>Your workplace</a:t>
          </a:r>
        </a:p>
      </dgm:t>
    </dgm:pt>
    <dgm:pt modelId="{AF9AC68B-112C-49A1-B8B2-02D869867888}" type="parTrans" cxnId="{C7BBCDC2-6C90-4FB0-97ED-A92FC0E38A25}">
      <dgm:prSet/>
      <dgm:spPr/>
      <dgm:t>
        <a:bodyPr/>
        <a:lstStyle/>
        <a:p>
          <a:endParaRPr lang="en-GB"/>
        </a:p>
      </dgm:t>
    </dgm:pt>
    <dgm:pt modelId="{CDF068A5-6B42-428C-B0A1-51CEC21B52E1}" type="sibTrans" cxnId="{C7BBCDC2-6C90-4FB0-97ED-A92FC0E38A25}">
      <dgm:prSet/>
      <dgm:spPr/>
      <dgm:t>
        <a:bodyPr/>
        <a:lstStyle/>
        <a:p>
          <a:endParaRPr lang="en-GB"/>
        </a:p>
      </dgm:t>
    </dgm:pt>
    <dgm:pt modelId="{E6C4FA54-6F0A-4944-9D6C-118A767850D2}">
      <dgm:prSet phldrT="[Text]"/>
      <dgm:spPr/>
      <dgm:t>
        <a:bodyPr/>
        <a:lstStyle/>
        <a:p>
          <a:r>
            <a:rPr lang="en-GB"/>
            <a:t>Your work colleagues</a:t>
          </a:r>
        </a:p>
      </dgm:t>
    </dgm:pt>
    <dgm:pt modelId="{E214F418-8B8B-42E1-AC97-097232B13BA2}" type="parTrans" cxnId="{DDF3EA23-F380-4EBC-A9C6-6F701A28AA5E}">
      <dgm:prSet/>
      <dgm:spPr/>
      <dgm:t>
        <a:bodyPr/>
        <a:lstStyle/>
        <a:p>
          <a:endParaRPr lang="en-GB"/>
        </a:p>
      </dgm:t>
    </dgm:pt>
    <dgm:pt modelId="{8500984C-E7F4-400C-9E07-C53C954002DF}" type="sibTrans" cxnId="{DDF3EA23-F380-4EBC-A9C6-6F701A28AA5E}">
      <dgm:prSet/>
      <dgm:spPr/>
      <dgm:t>
        <a:bodyPr/>
        <a:lstStyle/>
        <a:p>
          <a:endParaRPr lang="en-GB"/>
        </a:p>
      </dgm:t>
    </dgm:pt>
    <dgm:pt modelId="{E0F37166-7B8B-4E87-88D2-E25BE1278E29}">
      <dgm:prSet phldrT="[Text]"/>
      <dgm:spPr>
        <a:solidFill>
          <a:schemeClr val="bg1">
            <a:lumMod val="65000"/>
          </a:schemeClr>
        </a:solidFill>
      </dgm:spPr>
      <dgm:t>
        <a:bodyPr/>
        <a:lstStyle/>
        <a:p>
          <a:r>
            <a:rPr lang="en-GB"/>
            <a:t>Friends and family</a:t>
          </a:r>
        </a:p>
      </dgm:t>
    </dgm:pt>
    <dgm:pt modelId="{525A7CAD-0EA5-49FD-9CFD-3073C654D604}" type="parTrans" cxnId="{81682169-3119-469E-B128-DECD23734292}">
      <dgm:prSet/>
      <dgm:spPr/>
      <dgm:t>
        <a:bodyPr/>
        <a:lstStyle/>
        <a:p>
          <a:endParaRPr lang="en-GB"/>
        </a:p>
      </dgm:t>
    </dgm:pt>
    <dgm:pt modelId="{456E2340-E452-4C1B-832A-A8D1414E68B1}" type="sibTrans" cxnId="{81682169-3119-469E-B128-DECD23734292}">
      <dgm:prSet/>
      <dgm:spPr/>
      <dgm:t>
        <a:bodyPr/>
        <a:lstStyle/>
        <a:p>
          <a:endParaRPr lang="en-GB"/>
        </a:p>
      </dgm:t>
    </dgm:pt>
    <dgm:pt modelId="{B09A6EE6-41F2-471F-9B81-3FAF3B509187}" type="pres">
      <dgm:prSet presAssocID="{66BEDCC8-ED33-4912-9A97-87FE45CB721F}" presName="Name0" presStyleCnt="0">
        <dgm:presLayoutVars>
          <dgm:chMax val="1"/>
          <dgm:chPref val="1"/>
          <dgm:dir/>
          <dgm:animOne val="branch"/>
          <dgm:animLvl val="lvl"/>
        </dgm:presLayoutVars>
      </dgm:prSet>
      <dgm:spPr/>
    </dgm:pt>
    <dgm:pt modelId="{87C38BA4-D2BD-4BC7-84B2-24BF4FF03A5C}" type="pres">
      <dgm:prSet presAssocID="{004B8065-1AB2-46F1-803B-C0E278DCDFB6}" presName="Parent" presStyleLbl="node0" presStyleIdx="0" presStyleCnt="1" custLinFactNeighborX="278" custLinFactNeighborY="-968">
        <dgm:presLayoutVars>
          <dgm:chMax val="6"/>
          <dgm:chPref val="6"/>
        </dgm:presLayoutVars>
      </dgm:prSet>
      <dgm:spPr/>
    </dgm:pt>
    <dgm:pt modelId="{AD298860-21AB-423F-BDE9-BB4AC536BC68}" type="pres">
      <dgm:prSet presAssocID="{39D48F0F-0B07-4D64-BE7A-994816F27440}" presName="Accent1" presStyleCnt="0"/>
      <dgm:spPr/>
    </dgm:pt>
    <dgm:pt modelId="{2C2B0609-4C07-4BA3-A967-7971B4BBA1A3}" type="pres">
      <dgm:prSet presAssocID="{39D48F0F-0B07-4D64-BE7A-994816F27440}" presName="Accent" presStyleLbl="bgShp" presStyleIdx="0" presStyleCnt="6"/>
      <dgm:spPr/>
    </dgm:pt>
    <dgm:pt modelId="{91B6D3E4-DEC9-4A3B-A439-6C9D6DAFE265}" type="pres">
      <dgm:prSet presAssocID="{39D48F0F-0B07-4D64-BE7A-994816F27440}" presName="Child1" presStyleLbl="node1" presStyleIdx="0" presStyleCnt="6">
        <dgm:presLayoutVars>
          <dgm:chMax val="0"/>
          <dgm:chPref val="0"/>
          <dgm:bulletEnabled val="1"/>
        </dgm:presLayoutVars>
      </dgm:prSet>
      <dgm:spPr/>
    </dgm:pt>
    <dgm:pt modelId="{078832FC-FC6A-4690-A14E-F349361EE713}" type="pres">
      <dgm:prSet presAssocID="{EBA9C3AD-0ABF-45A1-9C3C-A3CB1CDCF3F9}" presName="Accent2" presStyleCnt="0"/>
      <dgm:spPr/>
    </dgm:pt>
    <dgm:pt modelId="{9BEE0B17-DB29-4C14-8840-C64E552F593B}" type="pres">
      <dgm:prSet presAssocID="{EBA9C3AD-0ABF-45A1-9C3C-A3CB1CDCF3F9}" presName="Accent" presStyleLbl="bgShp" presStyleIdx="1" presStyleCnt="6" custLinFactNeighborX="-79381" custLinFactNeighborY="-51729"/>
      <dgm:spPr/>
    </dgm:pt>
    <dgm:pt modelId="{7C04C595-E548-4CE9-BD6F-F2BB8443F14A}" type="pres">
      <dgm:prSet presAssocID="{EBA9C3AD-0ABF-45A1-9C3C-A3CB1CDCF3F9}" presName="Child2" presStyleLbl="node1" presStyleIdx="1" presStyleCnt="6">
        <dgm:presLayoutVars>
          <dgm:chMax val="0"/>
          <dgm:chPref val="0"/>
          <dgm:bulletEnabled val="1"/>
        </dgm:presLayoutVars>
      </dgm:prSet>
      <dgm:spPr/>
    </dgm:pt>
    <dgm:pt modelId="{1596F231-E9C4-4428-ACD5-7F126C8EA647}" type="pres">
      <dgm:prSet presAssocID="{CC48CD58-EDA3-4E3C-ABDD-ED57D78EF361}" presName="Accent3" presStyleCnt="0"/>
      <dgm:spPr/>
    </dgm:pt>
    <dgm:pt modelId="{26419E95-CB52-438A-9B50-72482F66A6E5}" type="pres">
      <dgm:prSet presAssocID="{CC48CD58-EDA3-4E3C-ABDD-ED57D78EF361}" presName="Accent" presStyleLbl="bgShp" presStyleIdx="2" presStyleCnt="6" custLinFactNeighborX="-1846" custLinFactNeighborY="-82487"/>
      <dgm:spPr/>
    </dgm:pt>
    <dgm:pt modelId="{77D7F69E-5E5F-478E-A59F-809AA6C9A809}" type="pres">
      <dgm:prSet presAssocID="{CC48CD58-EDA3-4E3C-ABDD-ED57D78EF361}" presName="Child3" presStyleLbl="node1" presStyleIdx="2" presStyleCnt="6">
        <dgm:presLayoutVars>
          <dgm:chMax val="0"/>
          <dgm:chPref val="0"/>
          <dgm:bulletEnabled val="1"/>
        </dgm:presLayoutVars>
      </dgm:prSet>
      <dgm:spPr/>
    </dgm:pt>
    <dgm:pt modelId="{623740C1-7120-4AC4-8280-A5A847AEF311}" type="pres">
      <dgm:prSet presAssocID="{A59E6179-329E-4003-94DD-DC17A272082E}" presName="Accent4" presStyleCnt="0"/>
      <dgm:spPr/>
    </dgm:pt>
    <dgm:pt modelId="{6C294D20-61D7-4167-ADFB-E8FC7A220A9C}" type="pres">
      <dgm:prSet presAssocID="{A59E6179-329E-4003-94DD-DC17A272082E}" presName="Accent" presStyleLbl="bgShp" presStyleIdx="3" presStyleCnt="6" custLinFactNeighborX="79381" custLinFactNeighborY="-51420"/>
      <dgm:spPr/>
    </dgm:pt>
    <dgm:pt modelId="{150D9D75-F60C-4B77-823F-E2D2E96046A8}" type="pres">
      <dgm:prSet presAssocID="{A59E6179-329E-4003-94DD-DC17A272082E}" presName="Child4" presStyleLbl="node1" presStyleIdx="3" presStyleCnt="6">
        <dgm:presLayoutVars>
          <dgm:chMax val="0"/>
          <dgm:chPref val="0"/>
          <dgm:bulletEnabled val="1"/>
        </dgm:presLayoutVars>
      </dgm:prSet>
      <dgm:spPr/>
    </dgm:pt>
    <dgm:pt modelId="{A5AECE93-D1BC-4C59-8248-A906A6287B1D}" type="pres">
      <dgm:prSet presAssocID="{E6C4FA54-6F0A-4944-9D6C-118A767850D2}" presName="Accent5" presStyleCnt="0"/>
      <dgm:spPr/>
    </dgm:pt>
    <dgm:pt modelId="{9998FAF3-BB03-4A4F-AE96-39CBABD39BB1}" type="pres">
      <dgm:prSet presAssocID="{E6C4FA54-6F0A-4944-9D6C-118A767850D2}" presName="Accent" presStyleLbl="bgShp" presStyleIdx="4" presStyleCnt="6"/>
      <dgm:spPr>
        <a:noFill/>
      </dgm:spPr>
    </dgm:pt>
    <dgm:pt modelId="{3FF662E9-4AC5-4527-B232-2ACA4C61A52D}" type="pres">
      <dgm:prSet presAssocID="{E6C4FA54-6F0A-4944-9D6C-118A767850D2}" presName="Child5" presStyleLbl="node1" presStyleIdx="4" presStyleCnt="6">
        <dgm:presLayoutVars>
          <dgm:chMax val="0"/>
          <dgm:chPref val="0"/>
          <dgm:bulletEnabled val="1"/>
        </dgm:presLayoutVars>
      </dgm:prSet>
      <dgm:spPr/>
    </dgm:pt>
    <dgm:pt modelId="{1B467CF6-356E-4028-81EE-EA5F9AD50D5E}" type="pres">
      <dgm:prSet presAssocID="{E0F37166-7B8B-4E87-88D2-E25BE1278E29}" presName="Accent6" presStyleCnt="0"/>
      <dgm:spPr/>
    </dgm:pt>
    <dgm:pt modelId="{9EEC8D51-2AF0-4C79-B92B-7446F5BBD60E}" type="pres">
      <dgm:prSet presAssocID="{E0F37166-7B8B-4E87-88D2-E25BE1278E29}" presName="Accent" presStyleLbl="bgShp" presStyleIdx="5" presStyleCnt="6" custLinFactNeighborX="-1846" custLinFactNeighborY="93200"/>
      <dgm:spPr/>
    </dgm:pt>
    <dgm:pt modelId="{CEFC95B3-9257-4C02-A790-2A0297F2938D}" type="pres">
      <dgm:prSet presAssocID="{E0F37166-7B8B-4E87-88D2-E25BE1278E29}" presName="Child6" presStyleLbl="node1" presStyleIdx="5" presStyleCnt="6" custAng="0">
        <dgm:presLayoutVars>
          <dgm:chMax val="0"/>
          <dgm:chPref val="0"/>
          <dgm:bulletEnabled val="1"/>
        </dgm:presLayoutVars>
      </dgm:prSet>
      <dgm:spPr/>
    </dgm:pt>
  </dgm:ptLst>
  <dgm:cxnLst>
    <dgm:cxn modelId="{28DD640D-606D-43F3-BFC7-605D76B4D9FA}" type="presOf" srcId="{39D48F0F-0B07-4D64-BE7A-994816F27440}" destId="{91B6D3E4-DEC9-4A3B-A439-6C9D6DAFE265}" srcOrd="0" destOrd="0" presId="urn:microsoft.com/office/officeart/2011/layout/HexagonRadial"/>
    <dgm:cxn modelId="{5C56870D-5951-48B0-B44B-1229EBD65FD8}" srcId="{004B8065-1AB2-46F1-803B-C0E278DCDFB6}" destId="{CC48CD58-EDA3-4E3C-ABDD-ED57D78EF361}" srcOrd="2" destOrd="0" parTransId="{F8F6CA17-37FB-4A34-AEC4-EAF0F2FF02DB}" sibTransId="{4D152462-A04C-4B30-ADB8-6A466988C36D}"/>
    <dgm:cxn modelId="{5E972820-AB2D-4473-BE93-60239AAA3447}" type="presOf" srcId="{66BEDCC8-ED33-4912-9A97-87FE45CB721F}" destId="{B09A6EE6-41F2-471F-9B81-3FAF3B509187}" srcOrd="0" destOrd="0" presId="urn:microsoft.com/office/officeart/2011/layout/HexagonRadial"/>
    <dgm:cxn modelId="{DDF3EA23-F380-4EBC-A9C6-6F701A28AA5E}" srcId="{004B8065-1AB2-46F1-803B-C0E278DCDFB6}" destId="{E6C4FA54-6F0A-4944-9D6C-118A767850D2}" srcOrd="4" destOrd="0" parTransId="{E214F418-8B8B-42E1-AC97-097232B13BA2}" sibTransId="{8500984C-E7F4-400C-9E07-C53C954002DF}"/>
    <dgm:cxn modelId="{16ACE725-E9D1-4A8B-9B10-288E578C3D0B}" type="presOf" srcId="{004B8065-1AB2-46F1-803B-C0E278DCDFB6}" destId="{87C38BA4-D2BD-4BC7-84B2-24BF4FF03A5C}" srcOrd="0" destOrd="0" presId="urn:microsoft.com/office/officeart/2011/layout/HexagonRadial"/>
    <dgm:cxn modelId="{D029C537-AD61-4B2B-B93D-CDF8F0927DAC}" srcId="{004B8065-1AB2-46F1-803B-C0E278DCDFB6}" destId="{39D48F0F-0B07-4D64-BE7A-994816F27440}" srcOrd="0" destOrd="0" parTransId="{730712DD-D066-443A-997D-9F23ED58492F}" sibTransId="{867D4CD0-94CA-4573-BE5A-DC4E3E1CDE9E}"/>
    <dgm:cxn modelId="{833AAD65-3A16-4BFC-AFC8-32727122DD8D}" type="presOf" srcId="{E0F37166-7B8B-4E87-88D2-E25BE1278E29}" destId="{CEFC95B3-9257-4C02-A790-2A0297F2938D}" srcOrd="0" destOrd="0" presId="urn:microsoft.com/office/officeart/2011/layout/HexagonRadial"/>
    <dgm:cxn modelId="{81682169-3119-469E-B128-DECD23734292}" srcId="{004B8065-1AB2-46F1-803B-C0E278DCDFB6}" destId="{E0F37166-7B8B-4E87-88D2-E25BE1278E29}" srcOrd="5" destOrd="0" parTransId="{525A7CAD-0EA5-49FD-9CFD-3073C654D604}" sibTransId="{456E2340-E452-4C1B-832A-A8D1414E68B1}"/>
    <dgm:cxn modelId="{FD42A36D-CAB2-44A5-B7A0-1BF47EF2391A}" srcId="{004B8065-1AB2-46F1-803B-C0E278DCDFB6}" destId="{EBA9C3AD-0ABF-45A1-9C3C-A3CB1CDCF3F9}" srcOrd="1" destOrd="0" parTransId="{341F94CA-7E4A-4B3C-A00E-A2D8CD270D2C}" sibTransId="{24466244-D021-44A9-8177-58B1C4E08EE5}"/>
    <dgm:cxn modelId="{C850DC8B-693B-44D0-80BE-8DAA34429C12}" type="presOf" srcId="{EBA9C3AD-0ABF-45A1-9C3C-A3CB1CDCF3F9}" destId="{7C04C595-E548-4CE9-BD6F-F2BB8443F14A}" srcOrd="0" destOrd="0" presId="urn:microsoft.com/office/officeart/2011/layout/HexagonRadial"/>
    <dgm:cxn modelId="{878C8FB2-5C9B-454F-8F80-2D5A2D80E5C9}" type="presOf" srcId="{A59E6179-329E-4003-94DD-DC17A272082E}" destId="{150D9D75-F60C-4B77-823F-E2D2E96046A8}" srcOrd="0" destOrd="0" presId="urn:microsoft.com/office/officeart/2011/layout/HexagonRadial"/>
    <dgm:cxn modelId="{C7BBCDC2-6C90-4FB0-97ED-A92FC0E38A25}" srcId="{004B8065-1AB2-46F1-803B-C0E278DCDFB6}" destId="{A59E6179-329E-4003-94DD-DC17A272082E}" srcOrd="3" destOrd="0" parTransId="{AF9AC68B-112C-49A1-B8B2-02D869867888}" sibTransId="{CDF068A5-6B42-428C-B0A1-51CEC21B52E1}"/>
    <dgm:cxn modelId="{222E1FC3-3875-45D3-9292-D10457987DB6}" type="presOf" srcId="{E6C4FA54-6F0A-4944-9D6C-118A767850D2}" destId="{3FF662E9-4AC5-4527-B232-2ACA4C61A52D}" srcOrd="0" destOrd="0" presId="urn:microsoft.com/office/officeart/2011/layout/HexagonRadial"/>
    <dgm:cxn modelId="{49FA71F5-09C7-441C-9724-F22BD78568C3}" srcId="{66BEDCC8-ED33-4912-9A97-87FE45CB721F}" destId="{004B8065-1AB2-46F1-803B-C0E278DCDFB6}" srcOrd="0" destOrd="0" parTransId="{7B6D520F-2BA7-4140-8533-9A3BADF5C0BD}" sibTransId="{01D77A5C-6872-4227-B590-5471714D9A27}"/>
    <dgm:cxn modelId="{E2B52EF9-624A-4353-85EF-261AAA82474F}" type="presOf" srcId="{CC48CD58-EDA3-4E3C-ABDD-ED57D78EF361}" destId="{77D7F69E-5E5F-478E-A59F-809AA6C9A809}" srcOrd="0" destOrd="0" presId="urn:microsoft.com/office/officeart/2011/layout/HexagonRadial"/>
    <dgm:cxn modelId="{EB48E79C-BE7A-4D40-88F3-4D09FEB5C0B4}" type="presParOf" srcId="{B09A6EE6-41F2-471F-9B81-3FAF3B509187}" destId="{87C38BA4-D2BD-4BC7-84B2-24BF4FF03A5C}" srcOrd="0" destOrd="0" presId="urn:microsoft.com/office/officeart/2011/layout/HexagonRadial"/>
    <dgm:cxn modelId="{6DD4D132-2049-4C83-A27D-1D223D5DFE97}" type="presParOf" srcId="{B09A6EE6-41F2-471F-9B81-3FAF3B509187}" destId="{AD298860-21AB-423F-BDE9-BB4AC536BC68}" srcOrd="1" destOrd="0" presId="urn:microsoft.com/office/officeart/2011/layout/HexagonRadial"/>
    <dgm:cxn modelId="{3876F53F-B24F-456E-B199-779228299963}" type="presParOf" srcId="{AD298860-21AB-423F-BDE9-BB4AC536BC68}" destId="{2C2B0609-4C07-4BA3-A967-7971B4BBA1A3}" srcOrd="0" destOrd="0" presId="urn:microsoft.com/office/officeart/2011/layout/HexagonRadial"/>
    <dgm:cxn modelId="{307774B3-31A6-494B-ACA4-D11DFD4FDE42}" type="presParOf" srcId="{B09A6EE6-41F2-471F-9B81-3FAF3B509187}" destId="{91B6D3E4-DEC9-4A3B-A439-6C9D6DAFE265}" srcOrd="2" destOrd="0" presId="urn:microsoft.com/office/officeart/2011/layout/HexagonRadial"/>
    <dgm:cxn modelId="{AF96F692-9F1A-427E-B100-085E3EF95DAF}" type="presParOf" srcId="{B09A6EE6-41F2-471F-9B81-3FAF3B509187}" destId="{078832FC-FC6A-4690-A14E-F349361EE713}" srcOrd="3" destOrd="0" presId="urn:microsoft.com/office/officeart/2011/layout/HexagonRadial"/>
    <dgm:cxn modelId="{CCEFFAE0-303C-4C25-B260-D43BD9AC5290}" type="presParOf" srcId="{078832FC-FC6A-4690-A14E-F349361EE713}" destId="{9BEE0B17-DB29-4C14-8840-C64E552F593B}" srcOrd="0" destOrd="0" presId="urn:microsoft.com/office/officeart/2011/layout/HexagonRadial"/>
    <dgm:cxn modelId="{A936D1CF-009B-42BC-8C87-D261EC2FAC34}" type="presParOf" srcId="{B09A6EE6-41F2-471F-9B81-3FAF3B509187}" destId="{7C04C595-E548-4CE9-BD6F-F2BB8443F14A}" srcOrd="4" destOrd="0" presId="urn:microsoft.com/office/officeart/2011/layout/HexagonRadial"/>
    <dgm:cxn modelId="{CEEEA87C-445C-423B-B547-F2FF871B89BC}" type="presParOf" srcId="{B09A6EE6-41F2-471F-9B81-3FAF3B509187}" destId="{1596F231-E9C4-4428-ACD5-7F126C8EA647}" srcOrd="5" destOrd="0" presId="urn:microsoft.com/office/officeart/2011/layout/HexagonRadial"/>
    <dgm:cxn modelId="{F6B7CD6C-457E-49C6-B9D0-E5760117B1E2}" type="presParOf" srcId="{1596F231-E9C4-4428-ACD5-7F126C8EA647}" destId="{26419E95-CB52-438A-9B50-72482F66A6E5}" srcOrd="0" destOrd="0" presId="urn:microsoft.com/office/officeart/2011/layout/HexagonRadial"/>
    <dgm:cxn modelId="{54BF5D19-94B8-4B69-BE40-A3EF52274A30}" type="presParOf" srcId="{B09A6EE6-41F2-471F-9B81-3FAF3B509187}" destId="{77D7F69E-5E5F-478E-A59F-809AA6C9A809}" srcOrd="6" destOrd="0" presId="urn:microsoft.com/office/officeart/2011/layout/HexagonRadial"/>
    <dgm:cxn modelId="{35898909-1C8B-4B48-9232-7947D934B5C3}" type="presParOf" srcId="{B09A6EE6-41F2-471F-9B81-3FAF3B509187}" destId="{623740C1-7120-4AC4-8280-A5A847AEF311}" srcOrd="7" destOrd="0" presId="urn:microsoft.com/office/officeart/2011/layout/HexagonRadial"/>
    <dgm:cxn modelId="{9D522936-D357-4C68-B19B-0BE4D4AF810F}" type="presParOf" srcId="{623740C1-7120-4AC4-8280-A5A847AEF311}" destId="{6C294D20-61D7-4167-ADFB-E8FC7A220A9C}" srcOrd="0" destOrd="0" presId="urn:microsoft.com/office/officeart/2011/layout/HexagonRadial"/>
    <dgm:cxn modelId="{5944ED84-1FBA-4474-8027-86F04E68F707}" type="presParOf" srcId="{B09A6EE6-41F2-471F-9B81-3FAF3B509187}" destId="{150D9D75-F60C-4B77-823F-E2D2E96046A8}" srcOrd="8" destOrd="0" presId="urn:microsoft.com/office/officeart/2011/layout/HexagonRadial"/>
    <dgm:cxn modelId="{04A70F8C-DA21-4875-A4F1-0A2DE655ECC4}" type="presParOf" srcId="{B09A6EE6-41F2-471F-9B81-3FAF3B509187}" destId="{A5AECE93-D1BC-4C59-8248-A906A6287B1D}" srcOrd="9" destOrd="0" presId="urn:microsoft.com/office/officeart/2011/layout/HexagonRadial"/>
    <dgm:cxn modelId="{0D4D187E-CA23-4F07-8924-16EF5E448F8E}" type="presParOf" srcId="{A5AECE93-D1BC-4C59-8248-A906A6287B1D}" destId="{9998FAF3-BB03-4A4F-AE96-39CBABD39BB1}" srcOrd="0" destOrd="0" presId="urn:microsoft.com/office/officeart/2011/layout/HexagonRadial"/>
    <dgm:cxn modelId="{52CF67AE-973A-42EB-B66E-19D55BEDCDA6}" type="presParOf" srcId="{B09A6EE6-41F2-471F-9B81-3FAF3B509187}" destId="{3FF662E9-4AC5-4527-B232-2ACA4C61A52D}" srcOrd="10" destOrd="0" presId="urn:microsoft.com/office/officeart/2011/layout/HexagonRadial"/>
    <dgm:cxn modelId="{0AC00E10-3A05-4F54-8898-C0546155F5E4}" type="presParOf" srcId="{B09A6EE6-41F2-471F-9B81-3FAF3B509187}" destId="{1B467CF6-356E-4028-81EE-EA5F9AD50D5E}" srcOrd="11" destOrd="0" presId="urn:microsoft.com/office/officeart/2011/layout/HexagonRadial"/>
    <dgm:cxn modelId="{19725E0A-7A19-4D60-8445-9125330D30EE}" type="presParOf" srcId="{1B467CF6-356E-4028-81EE-EA5F9AD50D5E}" destId="{9EEC8D51-2AF0-4C79-B92B-7446F5BBD60E}" srcOrd="0" destOrd="0" presId="urn:microsoft.com/office/officeart/2011/layout/HexagonRadial"/>
    <dgm:cxn modelId="{FA90AAB8-CFF8-46FA-B924-3F4507BB5E76}" type="presParOf" srcId="{B09A6EE6-41F2-471F-9B81-3FAF3B509187}" destId="{CEFC95B3-9257-4C02-A790-2A0297F2938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06F42-B05E-476B-BE67-BA3BD701CAAA}" type="doc">
      <dgm:prSet loTypeId="urn:microsoft.com/office/officeart/2005/8/layout/bProcess3" loCatId="process" qsTypeId="urn:microsoft.com/office/officeart/2005/8/quickstyle/simple1" qsCatId="simple" csTypeId="urn:microsoft.com/office/officeart/2005/8/colors/accent5_2" csCatId="accent5" phldr="1"/>
      <dgm:spPr/>
      <dgm:t>
        <a:bodyPr/>
        <a:lstStyle/>
        <a:p>
          <a:endParaRPr lang="en-GB"/>
        </a:p>
      </dgm:t>
    </dgm:pt>
    <dgm:pt modelId="{5C538E73-979E-460A-A0E6-735610D7260B}">
      <dgm:prSet phldrT="[Text]"/>
      <dgm:spPr/>
      <dgm:t>
        <a:bodyPr/>
        <a:lstStyle/>
        <a:p>
          <a:r>
            <a:rPr lang="en-GB" b="0"/>
            <a:t>Environment reps</a:t>
          </a:r>
        </a:p>
      </dgm:t>
    </dgm:pt>
    <dgm:pt modelId="{8D04DF05-5EC3-40FD-8E12-1B654DFAACE7}" type="parTrans" cxnId="{C1E648D1-3F20-477B-B7C6-54F21C75D363}">
      <dgm:prSet/>
      <dgm:spPr/>
      <dgm:t>
        <a:bodyPr/>
        <a:lstStyle/>
        <a:p>
          <a:endParaRPr lang="en-GB"/>
        </a:p>
      </dgm:t>
    </dgm:pt>
    <dgm:pt modelId="{5E46918B-4E23-4ABA-954E-3421E9AA7163}" type="sibTrans" cxnId="{C1E648D1-3F20-477B-B7C6-54F21C75D363}">
      <dgm:prSet/>
      <dgm:spPr/>
      <dgm:t>
        <a:bodyPr/>
        <a:lstStyle/>
        <a:p>
          <a:endParaRPr lang="en-GB"/>
        </a:p>
      </dgm:t>
    </dgm:pt>
    <dgm:pt modelId="{F9F7442C-2CD2-4D29-B6E3-22DAF994B2EC}">
      <dgm:prSet phldrT="[Text]"/>
      <dgm:spPr/>
      <dgm:t>
        <a:bodyPr/>
        <a:lstStyle/>
        <a:p>
          <a:r>
            <a:rPr lang="en-GB"/>
            <a:t>How are they equipped?</a:t>
          </a:r>
        </a:p>
      </dgm:t>
    </dgm:pt>
    <dgm:pt modelId="{50A558A4-FF94-4C6D-9B8F-25D8680872D1}" type="parTrans" cxnId="{6A40F93A-DD16-49A3-87FA-08ED5243A8B6}">
      <dgm:prSet/>
      <dgm:spPr/>
      <dgm:t>
        <a:bodyPr/>
        <a:lstStyle/>
        <a:p>
          <a:endParaRPr lang="en-GB"/>
        </a:p>
      </dgm:t>
    </dgm:pt>
    <dgm:pt modelId="{107594F2-36F3-45EB-B8D8-59BFD015DC0A}" type="sibTrans" cxnId="{6A40F93A-DD16-49A3-87FA-08ED5243A8B6}">
      <dgm:prSet/>
      <dgm:spPr/>
      <dgm:t>
        <a:bodyPr/>
        <a:lstStyle/>
        <a:p>
          <a:endParaRPr lang="en-GB"/>
        </a:p>
      </dgm:t>
    </dgm:pt>
    <dgm:pt modelId="{14505B01-0A8A-4607-86D2-63A558F15934}">
      <dgm:prSet phldrT="[Text]"/>
      <dgm:spPr/>
      <dgm:t>
        <a:bodyPr/>
        <a:lstStyle/>
        <a:p>
          <a:r>
            <a:rPr lang="en-GB"/>
            <a:t>Training</a:t>
          </a:r>
        </a:p>
      </dgm:t>
    </dgm:pt>
    <dgm:pt modelId="{74947A07-6555-4651-9F34-2CF8BE63E790}" type="parTrans" cxnId="{D9D96371-2A36-4FC7-807A-9657BAA314E8}">
      <dgm:prSet/>
      <dgm:spPr/>
      <dgm:t>
        <a:bodyPr/>
        <a:lstStyle/>
        <a:p>
          <a:endParaRPr lang="en-GB"/>
        </a:p>
      </dgm:t>
    </dgm:pt>
    <dgm:pt modelId="{3CF744E9-51C8-4826-8BCB-1B3BEB4AAD1B}" type="sibTrans" cxnId="{D9D96371-2A36-4FC7-807A-9657BAA314E8}">
      <dgm:prSet/>
      <dgm:spPr/>
      <dgm:t>
        <a:bodyPr/>
        <a:lstStyle/>
        <a:p>
          <a:endParaRPr lang="en-GB"/>
        </a:p>
      </dgm:t>
    </dgm:pt>
    <dgm:pt modelId="{A3204929-5C6F-468E-AF84-8D4A57B23EDB}">
      <dgm:prSet phldrT="[Text]"/>
      <dgm:spPr/>
      <dgm:t>
        <a:bodyPr/>
        <a:lstStyle/>
        <a:p>
          <a:r>
            <a:rPr lang="en-GB" b="0"/>
            <a:t>Status</a:t>
          </a:r>
        </a:p>
      </dgm:t>
    </dgm:pt>
    <dgm:pt modelId="{EE00C1DF-8D8D-4025-AE5A-CBDFD3B0F95A}" type="parTrans" cxnId="{AC0332DD-10AC-48E0-AEE6-7BA56B4B55E1}">
      <dgm:prSet/>
      <dgm:spPr/>
      <dgm:t>
        <a:bodyPr/>
        <a:lstStyle/>
        <a:p>
          <a:endParaRPr lang="en-GB"/>
        </a:p>
      </dgm:t>
    </dgm:pt>
    <dgm:pt modelId="{F8E7E86E-2ABE-41C4-AFE1-CABC3569F55B}" type="sibTrans" cxnId="{AC0332DD-10AC-48E0-AEE6-7BA56B4B55E1}">
      <dgm:prSet/>
      <dgm:spPr/>
      <dgm:t>
        <a:bodyPr/>
        <a:lstStyle/>
        <a:p>
          <a:endParaRPr lang="en-GB"/>
        </a:p>
      </dgm:t>
    </dgm:pt>
    <dgm:pt modelId="{BEBA2B42-5A55-4464-8244-34B407C5D9D6}">
      <dgm:prSet phldrT="[Text]"/>
      <dgm:spPr/>
      <dgm:t>
        <a:bodyPr/>
        <a:lstStyle/>
        <a:p>
          <a:r>
            <a:rPr lang="en-GB"/>
            <a:t>In the workplace</a:t>
          </a:r>
        </a:p>
      </dgm:t>
    </dgm:pt>
    <dgm:pt modelId="{49BDCAEB-613C-442C-9E99-7D6864CD17A1}" type="parTrans" cxnId="{81DB38F5-4CEF-44AB-9C88-A241AD87CEAC}">
      <dgm:prSet/>
      <dgm:spPr/>
      <dgm:t>
        <a:bodyPr/>
        <a:lstStyle/>
        <a:p>
          <a:endParaRPr lang="en-GB"/>
        </a:p>
      </dgm:t>
    </dgm:pt>
    <dgm:pt modelId="{62AD1BBE-3403-41D3-A9E2-13E74E6D5356}" type="sibTrans" cxnId="{81DB38F5-4CEF-44AB-9C88-A241AD87CEAC}">
      <dgm:prSet/>
      <dgm:spPr/>
      <dgm:t>
        <a:bodyPr/>
        <a:lstStyle/>
        <a:p>
          <a:endParaRPr lang="en-GB"/>
        </a:p>
      </dgm:t>
    </dgm:pt>
    <dgm:pt modelId="{C1DCF4BB-EFB0-4C82-9491-95A6149796F8}">
      <dgm:prSet phldrT="[Text]"/>
      <dgm:spPr/>
      <dgm:t>
        <a:bodyPr/>
        <a:lstStyle/>
        <a:p>
          <a:r>
            <a:rPr lang="en-GB"/>
            <a:t>In the branch</a:t>
          </a:r>
        </a:p>
      </dgm:t>
    </dgm:pt>
    <dgm:pt modelId="{9CC1AE9F-E41A-43D1-B0E6-9F14F46A09AE}" type="parTrans" cxnId="{B6D38B77-28EB-45EC-82ED-AAC81BC73342}">
      <dgm:prSet/>
      <dgm:spPr/>
      <dgm:t>
        <a:bodyPr/>
        <a:lstStyle/>
        <a:p>
          <a:endParaRPr lang="en-GB"/>
        </a:p>
      </dgm:t>
    </dgm:pt>
    <dgm:pt modelId="{60B36BE4-00DB-42B6-96F6-9E8BE03D473A}" type="sibTrans" cxnId="{B6D38B77-28EB-45EC-82ED-AAC81BC73342}">
      <dgm:prSet/>
      <dgm:spPr/>
      <dgm:t>
        <a:bodyPr/>
        <a:lstStyle/>
        <a:p>
          <a:endParaRPr lang="en-GB"/>
        </a:p>
      </dgm:t>
    </dgm:pt>
    <dgm:pt modelId="{43C793BF-13F7-490F-8CF5-F3E40158F141}">
      <dgm:prSet phldrT="[Text]"/>
      <dgm:spPr/>
      <dgm:t>
        <a:bodyPr/>
        <a:lstStyle/>
        <a:p>
          <a:r>
            <a:rPr lang="en-GB"/>
            <a:t>Access to structures</a:t>
          </a:r>
        </a:p>
      </dgm:t>
    </dgm:pt>
    <dgm:pt modelId="{BE42CC70-B938-4CE2-8F65-4F715BD93C07}" type="parTrans" cxnId="{5281E23F-B717-4986-AC53-688F0C6A6BE7}">
      <dgm:prSet/>
      <dgm:spPr/>
      <dgm:t>
        <a:bodyPr/>
        <a:lstStyle/>
        <a:p>
          <a:endParaRPr lang="en-GB"/>
        </a:p>
      </dgm:t>
    </dgm:pt>
    <dgm:pt modelId="{C5B607AD-E01A-49DE-ADA1-95EF3526966D}" type="sibTrans" cxnId="{5281E23F-B717-4986-AC53-688F0C6A6BE7}">
      <dgm:prSet/>
      <dgm:spPr/>
      <dgm:t>
        <a:bodyPr/>
        <a:lstStyle/>
        <a:p>
          <a:endParaRPr lang="en-GB"/>
        </a:p>
      </dgm:t>
    </dgm:pt>
    <dgm:pt modelId="{FBE27DDA-E183-4BB7-A6E0-1B9313C64708}">
      <dgm:prSet phldrT="[Text]"/>
      <dgm:spPr/>
      <dgm:t>
        <a:bodyPr/>
        <a:lstStyle/>
        <a:p>
          <a:r>
            <a:rPr lang="en-GB"/>
            <a:t>Access to people</a:t>
          </a:r>
        </a:p>
      </dgm:t>
    </dgm:pt>
    <dgm:pt modelId="{F18F61EA-F536-41A3-9DB2-4F4DA34A09F5}" type="parTrans" cxnId="{01969345-FD53-4B85-95B1-A24A70994240}">
      <dgm:prSet/>
      <dgm:spPr/>
      <dgm:t>
        <a:bodyPr/>
        <a:lstStyle/>
        <a:p>
          <a:endParaRPr lang="en-GB"/>
        </a:p>
      </dgm:t>
    </dgm:pt>
    <dgm:pt modelId="{58259C4D-DAE6-4298-821C-52C92CE1FF17}" type="sibTrans" cxnId="{01969345-FD53-4B85-95B1-A24A70994240}">
      <dgm:prSet/>
      <dgm:spPr/>
      <dgm:t>
        <a:bodyPr/>
        <a:lstStyle/>
        <a:p>
          <a:endParaRPr lang="en-GB"/>
        </a:p>
      </dgm:t>
    </dgm:pt>
    <dgm:pt modelId="{6102164B-8E15-4465-9A10-1E04F2635D29}">
      <dgm:prSet phldrT="[Text]"/>
      <dgm:spPr/>
      <dgm:t>
        <a:bodyPr/>
        <a:lstStyle/>
        <a:p>
          <a:r>
            <a:rPr lang="en-GB"/>
            <a:t>Access to information</a:t>
          </a:r>
        </a:p>
      </dgm:t>
    </dgm:pt>
    <dgm:pt modelId="{B7760D66-CE5C-48FC-8800-3D76FFC58332}" type="parTrans" cxnId="{505B23EB-11A4-449F-9519-C20542A8C428}">
      <dgm:prSet/>
      <dgm:spPr/>
      <dgm:t>
        <a:bodyPr/>
        <a:lstStyle/>
        <a:p>
          <a:endParaRPr lang="en-GB"/>
        </a:p>
      </dgm:t>
    </dgm:pt>
    <dgm:pt modelId="{798833CD-84DB-4BDC-A251-81F27B5AE6C5}" type="sibTrans" cxnId="{505B23EB-11A4-449F-9519-C20542A8C428}">
      <dgm:prSet/>
      <dgm:spPr/>
      <dgm:t>
        <a:bodyPr/>
        <a:lstStyle/>
        <a:p>
          <a:endParaRPr lang="en-GB"/>
        </a:p>
      </dgm:t>
    </dgm:pt>
    <dgm:pt modelId="{12EFAD22-5DB6-4A55-8E78-D5876E6716B5}">
      <dgm:prSet phldrT="[Text]"/>
      <dgm:spPr/>
      <dgm:t>
        <a:bodyPr/>
        <a:lstStyle/>
        <a:p>
          <a:r>
            <a:rPr lang="en-GB"/>
            <a:t>Organising</a:t>
          </a:r>
        </a:p>
      </dgm:t>
    </dgm:pt>
    <dgm:pt modelId="{AE82DBEE-5D5E-4E3E-98C5-0290439A159D}" type="parTrans" cxnId="{79B792BD-3A78-4FF1-8101-CA298640C1FE}">
      <dgm:prSet/>
      <dgm:spPr/>
      <dgm:t>
        <a:bodyPr/>
        <a:lstStyle/>
        <a:p>
          <a:endParaRPr lang="en-GB"/>
        </a:p>
      </dgm:t>
    </dgm:pt>
    <dgm:pt modelId="{E19D25FF-155F-404C-B5DA-DA4BB3EB9074}" type="sibTrans" cxnId="{79B792BD-3A78-4FF1-8101-CA298640C1FE}">
      <dgm:prSet/>
      <dgm:spPr/>
      <dgm:t>
        <a:bodyPr/>
        <a:lstStyle/>
        <a:p>
          <a:endParaRPr lang="en-GB"/>
        </a:p>
      </dgm:t>
    </dgm:pt>
    <dgm:pt modelId="{A8959EB4-6474-403E-8F8F-FF1A8C8B6F61}">
      <dgm:prSet phldrT="[Text]"/>
      <dgm:spPr/>
      <dgm:t>
        <a:bodyPr/>
        <a:lstStyle/>
        <a:p>
          <a:r>
            <a:rPr lang="en-GB"/>
            <a:t>Campaigning</a:t>
          </a:r>
        </a:p>
      </dgm:t>
    </dgm:pt>
    <dgm:pt modelId="{4F227D5B-9187-4648-B4B5-2FDF879CFC6A}" type="parTrans" cxnId="{B95B80D3-67B5-42EB-AC13-6E82E2978D89}">
      <dgm:prSet/>
      <dgm:spPr/>
      <dgm:t>
        <a:bodyPr/>
        <a:lstStyle/>
        <a:p>
          <a:endParaRPr lang="en-GB"/>
        </a:p>
      </dgm:t>
    </dgm:pt>
    <dgm:pt modelId="{1845EE16-F550-4713-B206-6648E2BCCC4B}" type="sibTrans" cxnId="{B95B80D3-67B5-42EB-AC13-6E82E2978D89}">
      <dgm:prSet/>
      <dgm:spPr/>
      <dgm:t>
        <a:bodyPr/>
        <a:lstStyle/>
        <a:p>
          <a:endParaRPr lang="en-GB"/>
        </a:p>
      </dgm:t>
    </dgm:pt>
    <dgm:pt modelId="{5D6C0C49-9468-4A57-BD49-83CF43548FE6}">
      <dgm:prSet phldrT="[Text]"/>
      <dgm:spPr/>
      <dgm:t>
        <a:bodyPr/>
        <a:lstStyle/>
        <a:p>
          <a:r>
            <a:rPr lang="en-GB"/>
            <a:t>Negotiating</a:t>
          </a:r>
        </a:p>
      </dgm:t>
    </dgm:pt>
    <dgm:pt modelId="{DC859272-1519-43AA-B34C-E92843D6D7CF}" type="parTrans" cxnId="{175D9F91-06C0-4155-A6DE-D91E26AFA896}">
      <dgm:prSet/>
      <dgm:spPr/>
      <dgm:t>
        <a:bodyPr/>
        <a:lstStyle/>
        <a:p>
          <a:endParaRPr lang="en-GB"/>
        </a:p>
      </dgm:t>
    </dgm:pt>
    <dgm:pt modelId="{5644C5F5-6CEF-4D97-A16E-A04E254EFFB8}" type="sibTrans" cxnId="{175D9F91-06C0-4155-A6DE-D91E26AFA896}">
      <dgm:prSet/>
      <dgm:spPr/>
      <dgm:t>
        <a:bodyPr/>
        <a:lstStyle/>
        <a:p>
          <a:endParaRPr lang="en-GB"/>
        </a:p>
      </dgm:t>
    </dgm:pt>
    <dgm:pt modelId="{21E4DC5E-5F2B-4AE3-9662-4EE5D701FCF2}" type="pres">
      <dgm:prSet presAssocID="{36706F42-B05E-476B-BE67-BA3BD701CAAA}" presName="Name0" presStyleCnt="0">
        <dgm:presLayoutVars>
          <dgm:dir/>
          <dgm:resizeHandles val="exact"/>
        </dgm:presLayoutVars>
      </dgm:prSet>
      <dgm:spPr/>
    </dgm:pt>
    <dgm:pt modelId="{D5DA824A-2402-47FD-ADE8-911E8EF0EB7C}" type="pres">
      <dgm:prSet presAssocID="{5C538E73-979E-460A-A0E6-735610D7260B}" presName="node" presStyleLbl="node1" presStyleIdx="0" presStyleCnt="12">
        <dgm:presLayoutVars>
          <dgm:bulletEnabled val="1"/>
        </dgm:presLayoutVars>
      </dgm:prSet>
      <dgm:spPr/>
    </dgm:pt>
    <dgm:pt modelId="{438EA29E-04A1-4E35-B056-F6545D76A1F9}" type="pres">
      <dgm:prSet presAssocID="{5E46918B-4E23-4ABA-954E-3421E9AA7163}" presName="sibTrans" presStyleLbl="sibTrans1D1" presStyleIdx="0" presStyleCnt="11"/>
      <dgm:spPr/>
    </dgm:pt>
    <dgm:pt modelId="{CB457E9F-28C4-4EDA-A000-28F0E6D74A52}" type="pres">
      <dgm:prSet presAssocID="{5E46918B-4E23-4ABA-954E-3421E9AA7163}" presName="connectorText" presStyleLbl="sibTrans1D1" presStyleIdx="0" presStyleCnt="11"/>
      <dgm:spPr/>
    </dgm:pt>
    <dgm:pt modelId="{E6E98317-D93E-4B1C-9713-48883E03F9BF}" type="pres">
      <dgm:prSet presAssocID="{F9F7442C-2CD2-4D29-B6E3-22DAF994B2EC}" presName="node" presStyleLbl="node1" presStyleIdx="1" presStyleCnt="12">
        <dgm:presLayoutVars>
          <dgm:bulletEnabled val="1"/>
        </dgm:presLayoutVars>
      </dgm:prSet>
      <dgm:spPr/>
    </dgm:pt>
    <dgm:pt modelId="{2AAD44C7-7290-4484-810F-B2CFE622C89B}" type="pres">
      <dgm:prSet presAssocID="{107594F2-36F3-45EB-B8D8-59BFD015DC0A}" presName="sibTrans" presStyleLbl="sibTrans1D1" presStyleIdx="1" presStyleCnt="11"/>
      <dgm:spPr/>
    </dgm:pt>
    <dgm:pt modelId="{84759403-FF53-4F79-86A8-9CF101957806}" type="pres">
      <dgm:prSet presAssocID="{107594F2-36F3-45EB-B8D8-59BFD015DC0A}" presName="connectorText" presStyleLbl="sibTrans1D1" presStyleIdx="1" presStyleCnt="11"/>
      <dgm:spPr/>
    </dgm:pt>
    <dgm:pt modelId="{C46B6640-321E-4F79-A4CD-3CBF0324F15C}" type="pres">
      <dgm:prSet presAssocID="{14505B01-0A8A-4607-86D2-63A558F15934}" presName="node" presStyleLbl="node1" presStyleIdx="2" presStyleCnt="12">
        <dgm:presLayoutVars>
          <dgm:bulletEnabled val="1"/>
        </dgm:presLayoutVars>
      </dgm:prSet>
      <dgm:spPr/>
    </dgm:pt>
    <dgm:pt modelId="{8EC18D8C-1F7C-4A0B-89DD-C860BCD73854}" type="pres">
      <dgm:prSet presAssocID="{3CF744E9-51C8-4826-8BCB-1B3BEB4AAD1B}" presName="sibTrans" presStyleLbl="sibTrans1D1" presStyleIdx="2" presStyleCnt="11"/>
      <dgm:spPr/>
    </dgm:pt>
    <dgm:pt modelId="{54B3538E-0762-4639-8DC5-992B4F846807}" type="pres">
      <dgm:prSet presAssocID="{3CF744E9-51C8-4826-8BCB-1B3BEB4AAD1B}" presName="connectorText" presStyleLbl="sibTrans1D1" presStyleIdx="2" presStyleCnt="11"/>
      <dgm:spPr/>
    </dgm:pt>
    <dgm:pt modelId="{F518B927-E6BF-4450-8437-5E7B1567D9EE}" type="pres">
      <dgm:prSet presAssocID="{A3204929-5C6F-468E-AF84-8D4A57B23EDB}" presName="node" presStyleLbl="node1" presStyleIdx="3" presStyleCnt="12">
        <dgm:presLayoutVars>
          <dgm:bulletEnabled val="1"/>
        </dgm:presLayoutVars>
      </dgm:prSet>
      <dgm:spPr/>
    </dgm:pt>
    <dgm:pt modelId="{ED648AF8-EF41-4F8D-8ABB-5051ED4B73E3}" type="pres">
      <dgm:prSet presAssocID="{F8E7E86E-2ABE-41C4-AFE1-CABC3569F55B}" presName="sibTrans" presStyleLbl="sibTrans1D1" presStyleIdx="3" presStyleCnt="11"/>
      <dgm:spPr/>
    </dgm:pt>
    <dgm:pt modelId="{C4A91A70-4E85-467D-9875-2524BD5D2F92}" type="pres">
      <dgm:prSet presAssocID="{F8E7E86E-2ABE-41C4-AFE1-CABC3569F55B}" presName="connectorText" presStyleLbl="sibTrans1D1" presStyleIdx="3" presStyleCnt="11"/>
      <dgm:spPr/>
    </dgm:pt>
    <dgm:pt modelId="{5D4A1CAF-1E1E-4871-9291-6A6878D1DE47}" type="pres">
      <dgm:prSet presAssocID="{BEBA2B42-5A55-4464-8244-34B407C5D9D6}" presName="node" presStyleLbl="node1" presStyleIdx="4" presStyleCnt="12">
        <dgm:presLayoutVars>
          <dgm:bulletEnabled val="1"/>
        </dgm:presLayoutVars>
      </dgm:prSet>
      <dgm:spPr/>
    </dgm:pt>
    <dgm:pt modelId="{D17C7275-2F21-40AC-87A6-98E5E9F84B93}" type="pres">
      <dgm:prSet presAssocID="{62AD1BBE-3403-41D3-A9E2-13E74E6D5356}" presName="sibTrans" presStyleLbl="sibTrans1D1" presStyleIdx="4" presStyleCnt="11"/>
      <dgm:spPr/>
    </dgm:pt>
    <dgm:pt modelId="{7A4CA6F5-F488-4C53-A1F4-8D8A9477CEBA}" type="pres">
      <dgm:prSet presAssocID="{62AD1BBE-3403-41D3-A9E2-13E74E6D5356}" presName="connectorText" presStyleLbl="sibTrans1D1" presStyleIdx="4" presStyleCnt="11"/>
      <dgm:spPr/>
    </dgm:pt>
    <dgm:pt modelId="{F055D293-4E55-44D6-97BB-2C2AAC522B4F}" type="pres">
      <dgm:prSet presAssocID="{C1DCF4BB-EFB0-4C82-9491-95A6149796F8}" presName="node" presStyleLbl="node1" presStyleIdx="5" presStyleCnt="12">
        <dgm:presLayoutVars>
          <dgm:bulletEnabled val="1"/>
        </dgm:presLayoutVars>
      </dgm:prSet>
      <dgm:spPr/>
    </dgm:pt>
    <dgm:pt modelId="{15511835-6999-4E71-8291-5A2BD63CA4C9}" type="pres">
      <dgm:prSet presAssocID="{60B36BE4-00DB-42B6-96F6-9E8BE03D473A}" presName="sibTrans" presStyleLbl="sibTrans1D1" presStyleIdx="5" presStyleCnt="11"/>
      <dgm:spPr/>
    </dgm:pt>
    <dgm:pt modelId="{D845283C-46AD-4504-9A81-1241FC7F2C21}" type="pres">
      <dgm:prSet presAssocID="{60B36BE4-00DB-42B6-96F6-9E8BE03D473A}" presName="connectorText" presStyleLbl="sibTrans1D1" presStyleIdx="5" presStyleCnt="11"/>
      <dgm:spPr/>
    </dgm:pt>
    <dgm:pt modelId="{E92DD41C-7785-4BB8-9AA6-DBEE1E920E66}" type="pres">
      <dgm:prSet presAssocID="{43C793BF-13F7-490F-8CF5-F3E40158F141}" presName="node" presStyleLbl="node1" presStyleIdx="6" presStyleCnt="12">
        <dgm:presLayoutVars>
          <dgm:bulletEnabled val="1"/>
        </dgm:presLayoutVars>
      </dgm:prSet>
      <dgm:spPr/>
    </dgm:pt>
    <dgm:pt modelId="{50CF77A3-F4DD-4F6B-A7BD-E2D2DB74A129}" type="pres">
      <dgm:prSet presAssocID="{C5B607AD-E01A-49DE-ADA1-95EF3526966D}" presName="sibTrans" presStyleLbl="sibTrans1D1" presStyleIdx="6" presStyleCnt="11"/>
      <dgm:spPr/>
    </dgm:pt>
    <dgm:pt modelId="{9316D317-C263-4F41-9EB0-804FA67E46D5}" type="pres">
      <dgm:prSet presAssocID="{C5B607AD-E01A-49DE-ADA1-95EF3526966D}" presName="connectorText" presStyleLbl="sibTrans1D1" presStyleIdx="6" presStyleCnt="11"/>
      <dgm:spPr/>
    </dgm:pt>
    <dgm:pt modelId="{E50B1712-0588-431C-892D-A1BBCE596238}" type="pres">
      <dgm:prSet presAssocID="{6102164B-8E15-4465-9A10-1E04F2635D29}" presName="node" presStyleLbl="node1" presStyleIdx="7" presStyleCnt="12">
        <dgm:presLayoutVars>
          <dgm:bulletEnabled val="1"/>
        </dgm:presLayoutVars>
      </dgm:prSet>
      <dgm:spPr/>
    </dgm:pt>
    <dgm:pt modelId="{C423F36F-C815-4C3A-B115-305DA16120D1}" type="pres">
      <dgm:prSet presAssocID="{798833CD-84DB-4BDC-A251-81F27B5AE6C5}" presName="sibTrans" presStyleLbl="sibTrans1D1" presStyleIdx="7" presStyleCnt="11"/>
      <dgm:spPr/>
    </dgm:pt>
    <dgm:pt modelId="{9A5F6F67-F8F8-4FC8-AB62-418E197EBC4C}" type="pres">
      <dgm:prSet presAssocID="{798833CD-84DB-4BDC-A251-81F27B5AE6C5}" presName="connectorText" presStyleLbl="sibTrans1D1" presStyleIdx="7" presStyleCnt="11"/>
      <dgm:spPr/>
    </dgm:pt>
    <dgm:pt modelId="{4794C5E7-ED4B-4154-8AC3-C9CDE97F5F05}" type="pres">
      <dgm:prSet presAssocID="{FBE27DDA-E183-4BB7-A6E0-1B9313C64708}" presName="node" presStyleLbl="node1" presStyleIdx="8" presStyleCnt="12">
        <dgm:presLayoutVars>
          <dgm:bulletEnabled val="1"/>
        </dgm:presLayoutVars>
      </dgm:prSet>
      <dgm:spPr/>
    </dgm:pt>
    <dgm:pt modelId="{313EEE21-E73C-406B-B1E5-2D0369D9F7AF}" type="pres">
      <dgm:prSet presAssocID="{58259C4D-DAE6-4298-821C-52C92CE1FF17}" presName="sibTrans" presStyleLbl="sibTrans1D1" presStyleIdx="8" presStyleCnt="11"/>
      <dgm:spPr/>
    </dgm:pt>
    <dgm:pt modelId="{C81E4759-0FEE-4B2A-89CD-4909BC5CC40B}" type="pres">
      <dgm:prSet presAssocID="{58259C4D-DAE6-4298-821C-52C92CE1FF17}" presName="connectorText" presStyleLbl="sibTrans1D1" presStyleIdx="8" presStyleCnt="11"/>
      <dgm:spPr/>
    </dgm:pt>
    <dgm:pt modelId="{6F8AC0E7-AF62-4EE7-BEDD-1E1712A1A0C7}" type="pres">
      <dgm:prSet presAssocID="{12EFAD22-5DB6-4A55-8E78-D5876E6716B5}" presName="node" presStyleLbl="node1" presStyleIdx="9" presStyleCnt="12">
        <dgm:presLayoutVars>
          <dgm:bulletEnabled val="1"/>
        </dgm:presLayoutVars>
      </dgm:prSet>
      <dgm:spPr/>
    </dgm:pt>
    <dgm:pt modelId="{21B4CA00-960C-44BD-BC5C-68A8F5B270D8}" type="pres">
      <dgm:prSet presAssocID="{E19D25FF-155F-404C-B5DA-DA4BB3EB9074}" presName="sibTrans" presStyleLbl="sibTrans1D1" presStyleIdx="9" presStyleCnt="11"/>
      <dgm:spPr/>
    </dgm:pt>
    <dgm:pt modelId="{67F262D7-5D91-4385-B413-5F4EBE63AFA8}" type="pres">
      <dgm:prSet presAssocID="{E19D25FF-155F-404C-B5DA-DA4BB3EB9074}" presName="connectorText" presStyleLbl="sibTrans1D1" presStyleIdx="9" presStyleCnt="11"/>
      <dgm:spPr/>
    </dgm:pt>
    <dgm:pt modelId="{5B510D87-0AB2-4A94-8179-EBBDE41C138B}" type="pres">
      <dgm:prSet presAssocID="{A8959EB4-6474-403E-8F8F-FF1A8C8B6F61}" presName="node" presStyleLbl="node1" presStyleIdx="10" presStyleCnt="12">
        <dgm:presLayoutVars>
          <dgm:bulletEnabled val="1"/>
        </dgm:presLayoutVars>
      </dgm:prSet>
      <dgm:spPr/>
    </dgm:pt>
    <dgm:pt modelId="{0F8CC8DE-BAD7-40E9-B2C6-F6A054090D9A}" type="pres">
      <dgm:prSet presAssocID="{1845EE16-F550-4713-B206-6648E2BCCC4B}" presName="sibTrans" presStyleLbl="sibTrans1D1" presStyleIdx="10" presStyleCnt="11"/>
      <dgm:spPr/>
    </dgm:pt>
    <dgm:pt modelId="{CCCBEB78-EE0E-4584-BCA4-9AD1A93A6D94}" type="pres">
      <dgm:prSet presAssocID="{1845EE16-F550-4713-B206-6648E2BCCC4B}" presName="connectorText" presStyleLbl="sibTrans1D1" presStyleIdx="10" presStyleCnt="11"/>
      <dgm:spPr/>
    </dgm:pt>
    <dgm:pt modelId="{AAE75553-A00C-4E2D-AC39-ADB088F10E14}" type="pres">
      <dgm:prSet presAssocID="{5D6C0C49-9468-4A57-BD49-83CF43548FE6}" presName="node" presStyleLbl="node1" presStyleIdx="11" presStyleCnt="12">
        <dgm:presLayoutVars>
          <dgm:bulletEnabled val="1"/>
        </dgm:presLayoutVars>
      </dgm:prSet>
      <dgm:spPr/>
    </dgm:pt>
  </dgm:ptLst>
  <dgm:cxnLst>
    <dgm:cxn modelId="{099B9D05-C973-4907-BBAF-24DA30D02397}" type="presOf" srcId="{14505B01-0A8A-4607-86D2-63A558F15934}" destId="{C46B6640-321E-4F79-A4CD-3CBF0324F15C}" srcOrd="0" destOrd="0" presId="urn:microsoft.com/office/officeart/2005/8/layout/bProcess3"/>
    <dgm:cxn modelId="{ADAAE10D-22CF-427B-9E91-EFB8269836F3}" type="presOf" srcId="{6102164B-8E15-4465-9A10-1E04F2635D29}" destId="{E50B1712-0588-431C-892D-A1BBCE596238}" srcOrd="0" destOrd="0" presId="urn:microsoft.com/office/officeart/2005/8/layout/bProcess3"/>
    <dgm:cxn modelId="{FF9DF612-415C-46C3-A16D-7346AE68904C}" type="presOf" srcId="{E19D25FF-155F-404C-B5DA-DA4BB3EB9074}" destId="{67F262D7-5D91-4385-B413-5F4EBE63AFA8}" srcOrd="1" destOrd="0" presId="urn:microsoft.com/office/officeart/2005/8/layout/bProcess3"/>
    <dgm:cxn modelId="{B7C35E14-7E75-4D0C-99C1-8E08302FCA77}" type="presOf" srcId="{3CF744E9-51C8-4826-8BCB-1B3BEB4AAD1B}" destId="{8EC18D8C-1F7C-4A0B-89DD-C860BCD73854}" srcOrd="0" destOrd="0" presId="urn:microsoft.com/office/officeart/2005/8/layout/bProcess3"/>
    <dgm:cxn modelId="{EDD02316-8186-4CEA-ADE7-3DB682898588}" type="presOf" srcId="{C1DCF4BB-EFB0-4C82-9491-95A6149796F8}" destId="{F055D293-4E55-44D6-97BB-2C2AAC522B4F}" srcOrd="0" destOrd="0" presId="urn:microsoft.com/office/officeart/2005/8/layout/bProcess3"/>
    <dgm:cxn modelId="{ACF3B21F-2944-4DC5-84F5-E906DA6A76B7}" type="presOf" srcId="{43C793BF-13F7-490F-8CF5-F3E40158F141}" destId="{E92DD41C-7785-4BB8-9AA6-DBEE1E920E66}" srcOrd="0" destOrd="0" presId="urn:microsoft.com/office/officeart/2005/8/layout/bProcess3"/>
    <dgm:cxn modelId="{E48ACD20-6C3B-4047-A359-241ABF0836B8}" type="presOf" srcId="{3CF744E9-51C8-4826-8BCB-1B3BEB4AAD1B}" destId="{54B3538E-0762-4639-8DC5-992B4F846807}" srcOrd="1" destOrd="0" presId="urn:microsoft.com/office/officeart/2005/8/layout/bProcess3"/>
    <dgm:cxn modelId="{89531C24-78FE-4080-8428-8EF3E38E251E}" type="presOf" srcId="{1845EE16-F550-4713-B206-6648E2BCCC4B}" destId="{0F8CC8DE-BAD7-40E9-B2C6-F6A054090D9A}" srcOrd="0" destOrd="0" presId="urn:microsoft.com/office/officeart/2005/8/layout/bProcess3"/>
    <dgm:cxn modelId="{BBC75F28-7593-49C9-A60C-339A44AEDCF0}" type="presOf" srcId="{58259C4D-DAE6-4298-821C-52C92CE1FF17}" destId="{313EEE21-E73C-406B-B1E5-2D0369D9F7AF}" srcOrd="0" destOrd="0" presId="urn:microsoft.com/office/officeart/2005/8/layout/bProcess3"/>
    <dgm:cxn modelId="{38D0992B-061E-45ED-A4AB-6E83057E7193}" type="presOf" srcId="{FBE27DDA-E183-4BB7-A6E0-1B9313C64708}" destId="{4794C5E7-ED4B-4154-8AC3-C9CDE97F5F05}" srcOrd="0" destOrd="0" presId="urn:microsoft.com/office/officeart/2005/8/layout/bProcess3"/>
    <dgm:cxn modelId="{00991A34-2D36-499F-A044-213D1464AAE0}" type="presOf" srcId="{C5B607AD-E01A-49DE-ADA1-95EF3526966D}" destId="{50CF77A3-F4DD-4F6B-A7BD-E2D2DB74A129}" srcOrd="0" destOrd="0" presId="urn:microsoft.com/office/officeart/2005/8/layout/bProcess3"/>
    <dgm:cxn modelId="{C18C3C34-5115-431E-9CC1-F432E76CAC4E}" type="presOf" srcId="{BEBA2B42-5A55-4464-8244-34B407C5D9D6}" destId="{5D4A1CAF-1E1E-4871-9291-6A6878D1DE47}" srcOrd="0" destOrd="0" presId="urn:microsoft.com/office/officeart/2005/8/layout/bProcess3"/>
    <dgm:cxn modelId="{A9D8FB36-372A-43AC-9622-3FE24A5ACDC0}" type="presOf" srcId="{58259C4D-DAE6-4298-821C-52C92CE1FF17}" destId="{C81E4759-0FEE-4B2A-89CD-4909BC5CC40B}" srcOrd="1" destOrd="0" presId="urn:microsoft.com/office/officeart/2005/8/layout/bProcess3"/>
    <dgm:cxn modelId="{6A40F93A-DD16-49A3-87FA-08ED5243A8B6}" srcId="{36706F42-B05E-476B-BE67-BA3BD701CAAA}" destId="{F9F7442C-2CD2-4D29-B6E3-22DAF994B2EC}" srcOrd="1" destOrd="0" parTransId="{50A558A4-FF94-4C6D-9B8F-25D8680872D1}" sibTransId="{107594F2-36F3-45EB-B8D8-59BFD015DC0A}"/>
    <dgm:cxn modelId="{0651643F-6182-40D7-B41B-F5C664CDAC42}" type="presOf" srcId="{C5B607AD-E01A-49DE-ADA1-95EF3526966D}" destId="{9316D317-C263-4F41-9EB0-804FA67E46D5}" srcOrd="1" destOrd="0" presId="urn:microsoft.com/office/officeart/2005/8/layout/bProcess3"/>
    <dgm:cxn modelId="{5281E23F-B717-4986-AC53-688F0C6A6BE7}" srcId="{36706F42-B05E-476B-BE67-BA3BD701CAAA}" destId="{43C793BF-13F7-490F-8CF5-F3E40158F141}" srcOrd="6" destOrd="0" parTransId="{BE42CC70-B938-4CE2-8F65-4F715BD93C07}" sibTransId="{C5B607AD-E01A-49DE-ADA1-95EF3526966D}"/>
    <dgm:cxn modelId="{F4C7C962-EC7B-463C-8FEA-D618F4EE4839}" type="presOf" srcId="{5D6C0C49-9468-4A57-BD49-83CF43548FE6}" destId="{AAE75553-A00C-4E2D-AC39-ADB088F10E14}" srcOrd="0" destOrd="0" presId="urn:microsoft.com/office/officeart/2005/8/layout/bProcess3"/>
    <dgm:cxn modelId="{01969345-FD53-4B85-95B1-A24A70994240}" srcId="{36706F42-B05E-476B-BE67-BA3BD701CAAA}" destId="{FBE27DDA-E183-4BB7-A6E0-1B9313C64708}" srcOrd="8" destOrd="0" parTransId="{F18F61EA-F536-41A3-9DB2-4F4DA34A09F5}" sibTransId="{58259C4D-DAE6-4298-821C-52C92CE1FF17}"/>
    <dgm:cxn modelId="{61FDBA47-D6CC-41FA-8D0B-F91D013AD1FE}" type="presOf" srcId="{107594F2-36F3-45EB-B8D8-59BFD015DC0A}" destId="{84759403-FF53-4F79-86A8-9CF101957806}" srcOrd="1" destOrd="0" presId="urn:microsoft.com/office/officeart/2005/8/layout/bProcess3"/>
    <dgm:cxn modelId="{D9D96371-2A36-4FC7-807A-9657BAA314E8}" srcId="{36706F42-B05E-476B-BE67-BA3BD701CAAA}" destId="{14505B01-0A8A-4607-86D2-63A558F15934}" srcOrd="2" destOrd="0" parTransId="{74947A07-6555-4651-9F34-2CF8BE63E790}" sibTransId="{3CF744E9-51C8-4826-8BCB-1B3BEB4AAD1B}"/>
    <dgm:cxn modelId="{4AA3C055-55D6-4F64-8FA8-2CF849B5FDEF}" type="presOf" srcId="{36706F42-B05E-476B-BE67-BA3BD701CAAA}" destId="{21E4DC5E-5F2B-4AE3-9662-4EE5D701FCF2}" srcOrd="0" destOrd="0" presId="urn:microsoft.com/office/officeart/2005/8/layout/bProcess3"/>
    <dgm:cxn modelId="{4B6C1F56-AC0B-4BFB-80C4-7FB38554A24E}" type="presOf" srcId="{F8E7E86E-2ABE-41C4-AFE1-CABC3569F55B}" destId="{ED648AF8-EF41-4F8D-8ABB-5051ED4B73E3}" srcOrd="0" destOrd="0" presId="urn:microsoft.com/office/officeart/2005/8/layout/bProcess3"/>
    <dgm:cxn modelId="{B6D38B77-28EB-45EC-82ED-AAC81BC73342}" srcId="{36706F42-B05E-476B-BE67-BA3BD701CAAA}" destId="{C1DCF4BB-EFB0-4C82-9491-95A6149796F8}" srcOrd="5" destOrd="0" parTransId="{9CC1AE9F-E41A-43D1-B0E6-9F14F46A09AE}" sibTransId="{60B36BE4-00DB-42B6-96F6-9E8BE03D473A}"/>
    <dgm:cxn modelId="{6A57887A-96DD-47EA-BE3B-ED051453C88B}" type="presOf" srcId="{F9F7442C-2CD2-4D29-B6E3-22DAF994B2EC}" destId="{E6E98317-D93E-4B1C-9713-48883E03F9BF}" srcOrd="0" destOrd="0" presId="urn:microsoft.com/office/officeart/2005/8/layout/bProcess3"/>
    <dgm:cxn modelId="{378D477B-EF6D-472B-A8BB-C3F1725FF1C0}" type="presOf" srcId="{62AD1BBE-3403-41D3-A9E2-13E74E6D5356}" destId="{7A4CA6F5-F488-4C53-A1F4-8D8A9477CEBA}" srcOrd="1" destOrd="0" presId="urn:microsoft.com/office/officeart/2005/8/layout/bProcess3"/>
    <dgm:cxn modelId="{E2C6A47D-0B46-445C-9A97-76A5B3695607}" type="presOf" srcId="{E19D25FF-155F-404C-B5DA-DA4BB3EB9074}" destId="{21B4CA00-960C-44BD-BC5C-68A8F5B270D8}" srcOrd="0" destOrd="0" presId="urn:microsoft.com/office/officeart/2005/8/layout/bProcess3"/>
    <dgm:cxn modelId="{FC70D483-E2E7-4019-A8E6-81A5540C5E02}" type="presOf" srcId="{12EFAD22-5DB6-4A55-8E78-D5876E6716B5}" destId="{6F8AC0E7-AF62-4EE7-BEDD-1E1712A1A0C7}" srcOrd="0" destOrd="0" presId="urn:microsoft.com/office/officeart/2005/8/layout/bProcess3"/>
    <dgm:cxn modelId="{65B77287-D4AF-4286-AF7B-C1F98C0B5AAB}" type="presOf" srcId="{F8E7E86E-2ABE-41C4-AFE1-CABC3569F55B}" destId="{C4A91A70-4E85-467D-9875-2524BD5D2F92}" srcOrd="1" destOrd="0" presId="urn:microsoft.com/office/officeart/2005/8/layout/bProcess3"/>
    <dgm:cxn modelId="{175D9F91-06C0-4155-A6DE-D91E26AFA896}" srcId="{36706F42-B05E-476B-BE67-BA3BD701CAAA}" destId="{5D6C0C49-9468-4A57-BD49-83CF43548FE6}" srcOrd="11" destOrd="0" parTransId="{DC859272-1519-43AA-B34C-E92843D6D7CF}" sibTransId="{5644C5F5-6CEF-4D97-A16E-A04E254EFFB8}"/>
    <dgm:cxn modelId="{BC21E093-3FF0-4E9E-BEEF-299C06DD743A}" type="presOf" srcId="{A8959EB4-6474-403E-8F8F-FF1A8C8B6F61}" destId="{5B510D87-0AB2-4A94-8179-EBBDE41C138B}" srcOrd="0" destOrd="0" presId="urn:microsoft.com/office/officeart/2005/8/layout/bProcess3"/>
    <dgm:cxn modelId="{913A1295-E27C-4AC0-94B3-D7E7AEBDAF26}" type="presOf" srcId="{5E46918B-4E23-4ABA-954E-3421E9AA7163}" destId="{438EA29E-04A1-4E35-B056-F6545D76A1F9}" srcOrd="0" destOrd="0" presId="urn:microsoft.com/office/officeart/2005/8/layout/bProcess3"/>
    <dgm:cxn modelId="{C6044B96-ABEC-474F-90B9-124051E1F1D0}" type="presOf" srcId="{107594F2-36F3-45EB-B8D8-59BFD015DC0A}" destId="{2AAD44C7-7290-4484-810F-B2CFE622C89B}" srcOrd="0" destOrd="0" presId="urn:microsoft.com/office/officeart/2005/8/layout/bProcess3"/>
    <dgm:cxn modelId="{DA6860A2-ABE0-4C38-B761-AFF8D00E7493}" type="presOf" srcId="{62AD1BBE-3403-41D3-A9E2-13E74E6D5356}" destId="{D17C7275-2F21-40AC-87A6-98E5E9F84B93}" srcOrd="0" destOrd="0" presId="urn:microsoft.com/office/officeart/2005/8/layout/bProcess3"/>
    <dgm:cxn modelId="{8FCE15AA-002F-48A4-8684-8C24D1632463}" type="presOf" srcId="{A3204929-5C6F-468E-AF84-8D4A57B23EDB}" destId="{F518B927-E6BF-4450-8437-5E7B1567D9EE}" srcOrd="0" destOrd="0" presId="urn:microsoft.com/office/officeart/2005/8/layout/bProcess3"/>
    <dgm:cxn modelId="{6B3368BA-D97B-45D2-AFFF-3E4C9F24AAA5}" type="presOf" srcId="{798833CD-84DB-4BDC-A251-81F27B5AE6C5}" destId="{C423F36F-C815-4C3A-B115-305DA16120D1}" srcOrd="0" destOrd="0" presId="urn:microsoft.com/office/officeart/2005/8/layout/bProcess3"/>
    <dgm:cxn modelId="{79B792BD-3A78-4FF1-8101-CA298640C1FE}" srcId="{36706F42-B05E-476B-BE67-BA3BD701CAAA}" destId="{12EFAD22-5DB6-4A55-8E78-D5876E6716B5}" srcOrd="9" destOrd="0" parTransId="{AE82DBEE-5D5E-4E3E-98C5-0290439A159D}" sibTransId="{E19D25FF-155F-404C-B5DA-DA4BB3EB9074}"/>
    <dgm:cxn modelId="{C76274D0-6727-4FCF-A939-F179A0D4AFC1}" type="presOf" srcId="{5C538E73-979E-460A-A0E6-735610D7260B}" destId="{D5DA824A-2402-47FD-ADE8-911E8EF0EB7C}" srcOrd="0" destOrd="0" presId="urn:microsoft.com/office/officeart/2005/8/layout/bProcess3"/>
    <dgm:cxn modelId="{C1E648D1-3F20-477B-B7C6-54F21C75D363}" srcId="{36706F42-B05E-476B-BE67-BA3BD701CAAA}" destId="{5C538E73-979E-460A-A0E6-735610D7260B}" srcOrd="0" destOrd="0" parTransId="{8D04DF05-5EC3-40FD-8E12-1B654DFAACE7}" sibTransId="{5E46918B-4E23-4ABA-954E-3421E9AA7163}"/>
    <dgm:cxn modelId="{B95B80D3-67B5-42EB-AC13-6E82E2978D89}" srcId="{36706F42-B05E-476B-BE67-BA3BD701CAAA}" destId="{A8959EB4-6474-403E-8F8F-FF1A8C8B6F61}" srcOrd="10" destOrd="0" parTransId="{4F227D5B-9187-4648-B4B5-2FDF879CFC6A}" sibTransId="{1845EE16-F550-4713-B206-6648E2BCCC4B}"/>
    <dgm:cxn modelId="{B2F4DCD5-87E2-4E77-B308-152ECDF739E9}" type="presOf" srcId="{5E46918B-4E23-4ABA-954E-3421E9AA7163}" destId="{CB457E9F-28C4-4EDA-A000-28F0E6D74A52}" srcOrd="1" destOrd="0" presId="urn:microsoft.com/office/officeart/2005/8/layout/bProcess3"/>
    <dgm:cxn modelId="{43B5ABDA-EB40-4B1B-96F9-D01F5F451D3E}" type="presOf" srcId="{60B36BE4-00DB-42B6-96F6-9E8BE03D473A}" destId="{D845283C-46AD-4504-9A81-1241FC7F2C21}" srcOrd="1" destOrd="0" presId="urn:microsoft.com/office/officeart/2005/8/layout/bProcess3"/>
    <dgm:cxn modelId="{AC0332DD-10AC-48E0-AEE6-7BA56B4B55E1}" srcId="{36706F42-B05E-476B-BE67-BA3BD701CAAA}" destId="{A3204929-5C6F-468E-AF84-8D4A57B23EDB}" srcOrd="3" destOrd="0" parTransId="{EE00C1DF-8D8D-4025-AE5A-CBDFD3B0F95A}" sibTransId="{F8E7E86E-2ABE-41C4-AFE1-CABC3569F55B}"/>
    <dgm:cxn modelId="{EBB3B8DF-9F3C-4452-AF90-9E52CA766A6B}" type="presOf" srcId="{798833CD-84DB-4BDC-A251-81F27B5AE6C5}" destId="{9A5F6F67-F8F8-4FC8-AB62-418E197EBC4C}" srcOrd="1" destOrd="0" presId="urn:microsoft.com/office/officeart/2005/8/layout/bProcess3"/>
    <dgm:cxn modelId="{505B23EB-11A4-449F-9519-C20542A8C428}" srcId="{36706F42-B05E-476B-BE67-BA3BD701CAAA}" destId="{6102164B-8E15-4465-9A10-1E04F2635D29}" srcOrd="7" destOrd="0" parTransId="{B7760D66-CE5C-48FC-8800-3D76FFC58332}" sibTransId="{798833CD-84DB-4BDC-A251-81F27B5AE6C5}"/>
    <dgm:cxn modelId="{96B74BF3-336E-4C9E-A8A1-34BC7B98B5C9}" type="presOf" srcId="{60B36BE4-00DB-42B6-96F6-9E8BE03D473A}" destId="{15511835-6999-4E71-8291-5A2BD63CA4C9}" srcOrd="0" destOrd="0" presId="urn:microsoft.com/office/officeart/2005/8/layout/bProcess3"/>
    <dgm:cxn modelId="{81DB38F5-4CEF-44AB-9C88-A241AD87CEAC}" srcId="{36706F42-B05E-476B-BE67-BA3BD701CAAA}" destId="{BEBA2B42-5A55-4464-8244-34B407C5D9D6}" srcOrd="4" destOrd="0" parTransId="{49BDCAEB-613C-442C-9E99-7D6864CD17A1}" sibTransId="{62AD1BBE-3403-41D3-A9E2-13E74E6D5356}"/>
    <dgm:cxn modelId="{B71047F6-E765-4E95-9043-30CB8022F70D}" type="presOf" srcId="{1845EE16-F550-4713-B206-6648E2BCCC4B}" destId="{CCCBEB78-EE0E-4584-BCA4-9AD1A93A6D94}" srcOrd="1" destOrd="0" presId="urn:microsoft.com/office/officeart/2005/8/layout/bProcess3"/>
    <dgm:cxn modelId="{36663C86-698A-4C73-8B27-DF64A40AF358}" type="presParOf" srcId="{21E4DC5E-5F2B-4AE3-9662-4EE5D701FCF2}" destId="{D5DA824A-2402-47FD-ADE8-911E8EF0EB7C}" srcOrd="0" destOrd="0" presId="urn:microsoft.com/office/officeart/2005/8/layout/bProcess3"/>
    <dgm:cxn modelId="{81925584-6BB3-41AD-AC99-8554B46063FF}" type="presParOf" srcId="{21E4DC5E-5F2B-4AE3-9662-4EE5D701FCF2}" destId="{438EA29E-04A1-4E35-B056-F6545D76A1F9}" srcOrd="1" destOrd="0" presId="urn:microsoft.com/office/officeart/2005/8/layout/bProcess3"/>
    <dgm:cxn modelId="{722C31F2-8960-44FD-B178-076CD3C1CB72}" type="presParOf" srcId="{438EA29E-04A1-4E35-B056-F6545D76A1F9}" destId="{CB457E9F-28C4-4EDA-A000-28F0E6D74A52}" srcOrd="0" destOrd="0" presId="urn:microsoft.com/office/officeart/2005/8/layout/bProcess3"/>
    <dgm:cxn modelId="{8B9D7E15-0FCC-4196-9E20-F172E89D275D}" type="presParOf" srcId="{21E4DC5E-5F2B-4AE3-9662-4EE5D701FCF2}" destId="{E6E98317-D93E-4B1C-9713-48883E03F9BF}" srcOrd="2" destOrd="0" presId="urn:microsoft.com/office/officeart/2005/8/layout/bProcess3"/>
    <dgm:cxn modelId="{125A2A55-60B5-4150-A018-0F2D221F1FB8}" type="presParOf" srcId="{21E4DC5E-5F2B-4AE3-9662-4EE5D701FCF2}" destId="{2AAD44C7-7290-4484-810F-B2CFE622C89B}" srcOrd="3" destOrd="0" presId="urn:microsoft.com/office/officeart/2005/8/layout/bProcess3"/>
    <dgm:cxn modelId="{40D3A7F4-F474-423C-A37A-BA36B29E094C}" type="presParOf" srcId="{2AAD44C7-7290-4484-810F-B2CFE622C89B}" destId="{84759403-FF53-4F79-86A8-9CF101957806}" srcOrd="0" destOrd="0" presId="urn:microsoft.com/office/officeart/2005/8/layout/bProcess3"/>
    <dgm:cxn modelId="{44B1B95D-BA20-4774-A27D-B89A920E1131}" type="presParOf" srcId="{21E4DC5E-5F2B-4AE3-9662-4EE5D701FCF2}" destId="{C46B6640-321E-4F79-A4CD-3CBF0324F15C}" srcOrd="4" destOrd="0" presId="urn:microsoft.com/office/officeart/2005/8/layout/bProcess3"/>
    <dgm:cxn modelId="{60E6D62A-B8FD-4B5E-8D93-34312085E9C3}" type="presParOf" srcId="{21E4DC5E-5F2B-4AE3-9662-4EE5D701FCF2}" destId="{8EC18D8C-1F7C-4A0B-89DD-C860BCD73854}" srcOrd="5" destOrd="0" presId="urn:microsoft.com/office/officeart/2005/8/layout/bProcess3"/>
    <dgm:cxn modelId="{E17E869F-412E-43B9-AA36-D4D6077E86DF}" type="presParOf" srcId="{8EC18D8C-1F7C-4A0B-89DD-C860BCD73854}" destId="{54B3538E-0762-4639-8DC5-992B4F846807}" srcOrd="0" destOrd="0" presId="urn:microsoft.com/office/officeart/2005/8/layout/bProcess3"/>
    <dgm:cxn modelId="{1C612139-6913-44A3-85DE-D7D6D40F8514}" type="presParOf" srcId="{21E4DC5E-5F2B-4AE3-9662-4EE5D701FCF2}" destId="{F518B927-E6BF-4450-8437-5E7B1567D9EE}" srcOrd="6" destOrd="0" presId="urn:microsoft.com/office/officeart/2005/8/layout/bProcess3"/>
    <dgm:cxn modelId="{F5B3F824-D1F7-4A4A-9462-EBB431719C78}" type="presParOf" srcId="{21E4DC5E-5F2B-4AE3-9662-4EE5D701FCF2}" destId="{ED648AF8-EF41-4F8D-8ABB-5051ED4B73E3}" srcOrd="7" destOrd="0" presId="urn:microsoft.com/office/officeart/2005/8/layout/bProcess3"/>
    <dgm:cxn modelId="{9F949C23-2059-4A23-80D8-6D7CDF227FC9}" type="presParOf" srcId="{ED648AF8-EF41-4F8D-8ABB-5051ED4B73E3}" destId="{C4A91A70-4E85-467D-9875-2524BD5D2F92}" srcOrd="0" destOrd="0" presId="urn:microsoft.com/office/officeart/2005/8/layout/bProcess3"/>
    <dgm:cxn modelId="{9D8147EE-B895-481E-B13E-DDA23F5F2A0D}" type="presParOf" srcId="{21E4DC5E-5F2B-4AE3-9662-4EE5D701FCF2}" destId="{5D4A1CAF-1E1E-4871-9291-6A6878D1DE47}" srcOrd="8" destOrd="0" presId="urn:microsoft.com/office/officeart/2005/8/layout/bProcess3"/>
    <dgm:cxn modelId="{92CD0E6B-E186-4059-920A-45465A26494A}" type="presParOf" srcId="{21E4DC5E-5F2B-4AE3-9662-4EE5D701FCF2}" destId="{D17C7275-2F21-40AC-87A6-98E5E9F84B93}" srcOrd="9" destOrd="0" presId="urn:microsoft.com/office/officeart/2005/8/layout/bProcess3"/>
    <dgm:cxn modelId="{47C4E6A2-5D24-49B1-B7F1-D3952908407F}" type="presParOf" srcId="{D17C7275-2F21-40AC-87A6-98E5E9F84B93}" destId="{7A4CA6F5-F488-4C53-A1F4-8D8A9477CEBA}" srcOrd="0" destOrd="0" presId="urn:microsoft.com/office/officeart/2005/8/layout/bProcess3"/>
    <dgm:cxn modelId="{AA82C94E-7113-4D2A-8925-B8F60568795C}" type="presParOf" srcId="{21E4DC5E-5F2B-4AE3-9662-4EE5D701FCF2}" destId="{F055D293-4E55-44D6-97BB-2C2AAC522B4F}" srcOrd="10" destOrd="0" presId="urn:microsoft.com/office/officeart/2005/8/layout/bProcess3"/>
    <dgm:cxn modelId="{DF0B7732-EE1B-47DB-994F-849427F19444}" type="presParOf" srcId="{21E4DC5E-5F2B-4AE3-9662-4EE5D701FCF2}" destId="{15511835-6999-4E71-8291-5A2BD63CA4C9}" srcOrd="11" destOrd="0" presId="urn:microsoft.com/office/officeart/2005/8/layout/bProcess3"/>
    <dgm:cxn modelId="{DDD56779-9AB1-4C50-9065-58044BB20BB3}" type="presParOf" srcId="{15511835-6999-4E71-8291-5A2BD63CA4C9}" destId="{D845283C-46AD-4504-9A81-1241FC7F2C21}" srcOrd="0" destOrd="0" presId="urn:microsoft.com/office/officeart/2005/8/layout/bProcess3"/>
    <dgm:cxn modelId="{CFB60194-E14F-4369-A325-54353ADCC5E0}" type="presParOf" srcId="{21E4DC5E-5F2B-4AE3-9662-4EE5D701FCF2}" destId="{E92DD41C-7785-4BB8-9AA6-DBEE1E920E66}" srcOrd="12" destOrd="0" presId="urn:microsoft.com/office/officeart/2005/8/layout/bProcess3"/>
    <dgm:cxn modelId="{76A004FE-0265-466C-B049-1B5C1F193E8E}" type="presParOf" srcId="{21E4DC5E-5F2B-4AE3-9662-4EE5D701FCF2}" destId="{50CF77A3-F4DD-4F6B-A7BD-E2D2DB74A129}" srcOrd="13" destOrd="0" presId="urn:microsoft.com/office/officeart/2005/8/layout/bProcess3"/>
    <dgm:cxn modelId="{205A4A88-39A3-4828-9D40-7FC1AD025B64}" type="presParOf" srcId="{50CF77A3-F4DD-4F6B-A7BD-E2D2DB74A129}" destId="{9316D317-C263-4F41-9EB0-804FA67E46D5}" srcOrd="0" destOrd="0" presId="urn:microsoft.com/office/officeart/2005/8/layout/bProcess3"/>
    <dgm:cxn modelId="{D5DCE3C0-A921-47C0-BC31-BA844AEB28BB}" type="presParOf" srcId="{21E4DC5E-5F2B-4AE3-9662-4EE5D701FCF2}" destId="{E50B1712-0588-431C-892D-A1BBCE596238}" srcOrd="14" destOrd="0" presId="urn:microsoft.com/office/officeart/2005/8/layout/bProcess3"/>
    <dgm:cxn modelId="{21328D4B-8EEB-4E68-AD65-52A184AD8195}" type="presParOf" srcId="{21E4DC5E-5F2B-4AE3-9662-4EE5D701FCF2}" destId="{C423F36F-C815-4C3A-B115-305DA16120D1}" srcOrd="15" destOrd="0" presId="urn:microsoft.com/office/officeart/2005/8/layout/bProcess3"/>
    <dgm:cxn modelId="{65BA1A0C-466A-4352-B4BD-4509A4C91294}" type="presParOf" srcId="{C423F36F-C815-4C3A-B115-305DA16120D1}" destId="{9A5F6F67-F8F8-4FC8-AB62-418E197EBC4C}" srcOrd="0" destOrd="0" presId="urn:microsoft.com/office/officeart/2005/8/layout/bProcess3"/>
    <dgm:cxn modelId="{B6C9C717-7741-4098-A770-7E5D35746E3E}" type="presParOf" srcId="{21E4DC5E-5F2B-4AE3-9662-4EE5D701FCF2}" destId="{4794C5E7-ED4B-4154-8AC3-C9CDE97F5F05}" srcOrd="16" destOrd="0" presId="urn:microsoft.com/office/officeart/2005/8/layout/bProcess3"/>
    <dgm:cxn modelId="{75A5ECDC-1E75-4C82-932F-17588AAF6139}" type="presParOf" srcId="{21E4DC5E-5F2B-4AE3-9662-4EE5D701FCF2}" destId="{313EEE21-E73C-406B-B1E5-2D0369D9F7AF}" srcOrd="17" destOrd="0" presId="urn:microsoft.com/office/officeart/2005/8/layout/bProcess3"/>
    <dgm:cxn modelId="{EC2B3ACC-4ABC-46F4-9293-5B32D58C7F8F}" type="presParOf" srcId="{313EEE21-E73C-406B-B1E5-2D0369D9F7AF}" destId="{C81E4759-0FEE-4B2A-89CD-4909BC5CC40B}" srcOrd="0" destOrd="0" presId="urn:microsoft.com/office/officeart/2005/8/layout/bProcess3"/>
    <dgm:cxn modelId="{325C2F2F-795B-4557-9BC7-792B26B1E491}" type="presParOf" srcId="{21E4DC5E-5F2B-4AE3-9662-4EE5D701FCF2}" destId="{6F8AC0E7-AF62-4EE7-BEDD-1E1712A1A0C7}" srcOrd="18" destOrd="0" presId="urn:microsoft.com/office/officeart/2005/8/layout/bProcess3"/>
    <dgm:cxn modelId="{72E1B231-8A46-467E-83BC-A4A7C656094F}" type="presParOf" srcId="{21E4DC5E-5F2B-4AE3-9662-4EE5D701FCF2}" destId="{21B4CA00-960C-44BD-BC5C-68A8F5B270D8}" srcOrd="19" destOrd="0" presId="urn:microsoft.com/office/officeart/2005/8/layout/bProcess3"/>
    <dgm:cxn modelId="{26B334D8-CB55-4CA8-ABF9-2DE69610B033}" type="presParOf" srcId="{21B4CA00-960C-44BD-BC5C-68A8F5B270D8}" destId="{67F262D7-5D91-4385-B413-5F4EBE63AFA8}" srcOrd="0" destOrd="0" presId="urn:microsoft.com/office/officeart/2005/8/layout/bProcess3"/>
    <dgm:cxn modelId="{EC3AF3FC-16D8-4588-A710-82F89BA2AD31}" type="presParOf" srcId="{21E4DC5E-5F2B-4AE3-9662-4EE5D701FCF2}" destId="{5B510D87-0AB2-4A94-8179-EBBDE41C138B}" srcOrd="20" destOrd="0" presId="urn:microsoft.com/office/officeart/2005/8/layout/bProcess3"/>
    <dgm:cxn modelId="{F7B3F6F0-CD0B-4EF4-A39B-92F638994D5E}" type="presParOf" srcId="{21E4DC5E-5F2B-4AE3-9662-4EE5D701FCF2}" destId="{0F8CC8DE-BAD7-40E9-B2C6-F6A054090D9A}" srcOrd="21" destOrd="0" presId="urn:microsoft.com/office/officeart/2005/8/layout/bProcess3"/>
    <dgm:cxn modelId="{D45A18AF-EA48-46FE-B104-79133C5EF2B1}" type="presParOf" srcId="{0F8CC8DE-BAD7-40E9-B2C6-F6A054090D9A}" destId="{CCCBEB78-EE0E-4584-BCA4-9AD1A93A6D94}" srcOrd="0" destOrd="0" presId="urn:microsoft.com/office/officeart/2005/8/layout/bProcess3"/>
    <dgm:cxn modelId="{B8899996-EFF7-42CD-B064-B4E1E7A695AA}" type="presParOf" srcId="{21E4DC5E-5F2B-4AE3-9662-4EE5D701FCF2}" destId="{AAE75553-A00C-4E2D-AC39-ADB088F10E14}"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AE94AF-48AC-4819-9B9D-24900BD3E645}"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GB"/>
        </a:p>
      </dgm:t>
    </dgm:pt>
    <dgm:pt modelId="{D3F03037-8C99-40B4-98C8-7DBEBFDE1666}">
      <dgm:prSet phldrT="[Text]" custT="1"/>
      <dgm:spPr/>
      <dgm:t>
        <a:bodyPr/>
        <a:lstStyle/>
        <a:p>
          <a:r>
            <a:rPr lang="en-GB" sz="2400">
              <a:latin typeface="Arial" panose="020B0604020202020204" pitchFamily="34" charset="0"/>
              <a:cs typeface="Arial" panose="020B0604020202020204" pitchFamily="34" charset="0"/>
            </a:rPr>
            <a:t>Discourses of climate delay</a:t>
          </a:r>
        </a:p>
      </dgm:t>
    </dgm:pt>
    <dgm:pt modelId="{4FFE8D5A-7762-4B08-B7E5-F7C39AAD13F2}" type="parTrans" cxnId="{D185DB01-2B3B-4627-A980-90EA5F773776}">
      <dgm:prSet/>
      <dgm:spPr/>
      <dgm:t>
        <a:bodyPr/>
        <a:lstStyle/>
        <a:p>
          <a:endParaRPr lang="en-GB"/>
        </a:p>
      </dgm:t>
    </dgm:pt>
    <dgm:pt modelId="{34C8877C-8635-4898-8A20-1F89D15DFEBF}" type="sibTrans" cxnId="{D185DB01-2B3B-4627-A980-90EA5F773776}">
      <dgm:prSet/>
      <dgm:spPr/>
      <dgm:t>
        <a:bodyPr/>
        <a:lstStyle/>
        <a:p>
          <a:endParaRPr lang="en-GB"/>
        </a:p>
      </dgm:t>
    </dgm:pt>
    <dgm:pt modelId="{48E17E73-DF15-4E75-9170-2472417611B8}">
      <dgm:prSet phldrT="[Text]" custT="1"/>
      <dgm:spPr/>
      <dgm:t>
        <a:bodyPr/>
        <a:lstStyle/>
        <a:p>
          <a:r>
            <a:rPr lang="en-GB" sz="2400">
              <a:latin typeface="Arial" panose="020B0604020202020204" pitchFamily="34" charset="0"/>
              <a:cs typeface="Arial" panose="020B0604020202020204" pitchFamily="34" charset="0"/>
            </a:rPr>
            <a:t>A. Someone else should take actions first: redirect responsibility</a:t>
          </a:r>
        </a:p>
      </dgm:t>
    </dgm:pt>
    <dgm:pt modelId="{77C84C87-30F4-4631-ABDE-17F86822ED38}" type="parTrans" cxnId="{9B162AA4-7B32-47B9-9E55-E71DD2170311}">
      <dgm:prSet/>
      <dgm:spPr/>
      <dgm:t>
        <a:bodyPr/>
        <a:lstStyle/>
        <a:p>
          <a:endParaRPr lang="en-GB"/>
        </a:p>
      </dgm:t>
    </dgm:pt>
    <dgm:pt modelId="{0DE52EBF-CBCC-4DE5-9B60-B3C5284513A3}" type="sibTrans" cxnId="{9B162AA4-7B32-47B9-9E55-E71DD2170311}">
      <dgm:prSet/>
      <dgm:spPr/>
      <dgm:t>
        <a:bodyPr/>
        <a:lstStyle/>
        <a:p>
          <a:endParaRPr lang="en-GB"/>
        </a:p>
      </dgm:t>
    </dgm:pt>
    <dgm:pt modelId="{E51935EA-7936-408F-AAB4-5ADA3CA83F01}">
      <dgm:prSet phldrT="[Text]" custT="1"/>
      <dgm:spPr/>
      <dgm:t>
        <a:bodyPr/>
        <a:lstStyle/>
        <a:p>
          <a:r>
            <a:rPr lang="en-GB" sz="2400">
              <a:latin typeface="Arial" panose="020B0604020202020204" pitchFamily="34" charset="0"/>
              <a:cs typeface="Arial" panose="020B0604020202020204" pitchFamily="34" charset="0"/>
            </a:rPr>
            <a:t>B. Disruptive change is not necessary: non-transformative action</a:t>
          </a:r>
        </a:p>
      </dgm:t>
    </dgm:pt>
    <dgm:pt modelId="{BF7287E7-CDD8-420B-8A1C-CDC7828EA8A1}" type="parTrans" cxnId="{16BBE3E9-C2FE-4129-AF65-BC0A1B7BC1E4}">
      <dgm:prSet/>
      <dgm:spPr/>
      <dgm:t>
        <a:bodyPr/>
        <a:lstStyle/>
        <a:p>
          <a:endParaRPr lang="en-GB"/>
        </a:p>
      </dgm:t>
    </dgm:pt>
    <dgm:pt modelId="{90ECB14C-9034-45CC-B216-23F142D09D74}" type="sibTrans" cxnId="{16BBE3E9-C2FE-4129-AF65-BC0A1B7BC1E4}">
      <dgm:prSet/>
      <dgm:spPr/>
      <dgm:t>
        <a:bodyPr/>
        <a:lstStyle/>
        <a:p>
          <a:endParaRPr lang="en-GB"/>
        </a:p>
      </dgm:t>
    </dgm:pt>
    <dgm:pt modelId="{AF5732F8-3DCF-4B4C-B901-D2CA733CD114}">
      <dgm:prSet phldrT="[Text]" custT="1"/>
      <dgm:spPr/>
      <dgm:t>
        <a:bodyPr/>
        <a:lstStyle/>
        <a:p>
          <a:r>
            <a:rPr lang="en-GB" sz="2400">
              <a:latin typeface="Arial" panose="020B0604020202020204" pitchFamily="34" charset="0"/>
              <a:cs typeface="Arial" panose="020B0604020202020204" pitchFamily="34" charset="0"/>
            </a:rPr>
            <a:t>C. It’s not possible to mitigate climate change: surrender</a:t>
          </a:r>
        </a:p>
      </dgm:t>
    </dgm:pt>
    <dgm:pt modelId="{77B80F83-57E0-4511-8AB1-1B56FCC1C653}" type="parTrans" cxnId="{9E900471-C742-45D7-BE49-680CA04E08A5}">
      <dgm:prSet/>
      <dgm:spPr/>
      <dgm:t>
        <a:bodyPr/>
        <a:lstStyle/>
        <a:p>
          <a:endParaRPr lang="en-GB"/>
        </a:p>
      </dgm:t>
    </dgm:pt>
    <dgm:pt modelId="{4A9464E9-33B0-438A-B424-D273EABB20C2}" type="sibTrans" cxnId="{9E900471-C742-45D7-BE49-680CA04E08A5}">
      <dgm:prSet/>
      <dgm:spPr/>
      <dgm:t>
        <a:bodyPr/>
        <a:lstStyle/>
        <a:p>
          <a:endParaRPr lang="en-GB"/>
        </a:p>
      </dgm:t>
    </dgm:pt>
    <dgm:pt modelId="{C1B2EC52-E6AA-4E85-BA81-F7E4656FFEC5}">
      <dgm:prSet phldrT="[Text]" custT="1"/>
      <dgm:spPr/>
      <dgm:t>
        <a:bodyPr/>
        <a:lstStyle/>
        <a:p>
          <a:r>
            <a:rPr lang="en-GB" sz="2400">
              <a:latin typeface="Arial" panose="020B0604020202020204" pitchFamily="34" charset="0"/>
              <a:cs typeface="Arial" panose="020B0604020202020204" pitchFamily="34" charset="0"/>
            </a:rPr>
            <a:t>D. Change will be disruptive: emphasise the downsides</a:t>
          </a:r>
        </a:p>
      </dgm:t>
    </dgm:pt>
    <dgm:pt modelId="{703826A5-EDBB-4BB8-A700-0AB34AD3DE8A}" type="parTrans" cxnId="{875C2BEC-8260-4050-8742-41DE8C49EAF0}">
      <dgm:prSet/>
      <dgm:spPr/>
      <dgm:t>
        <a:bodyPr/>
        <a:lstStyle/>
        <a:p>
          <a:endParaRPr lang="en-GB"/>
        </a:p>
      </dgm:t>
    </dgm:pt>
    <dgm:pt modelId="{D8D06AEF-8BD6-4C6C-B605-A360EEDAAF9E}" type="sibTrans" cxnId="{875C2BEC-8260-4050-8742-41DE8C49EAF0}">
      <dgm:prSet/>
      <dgm:spPr/>
      <dgm:t>
        <a:bodyPr/>
        <a:lstStyle/>
        <a:p>
          <a:endParaRPr lang="en-GB"/>
        </a:p>
      </dgm:t>
    </dgm:pt>
    <dgm:pt modelId="{2F88FA3C-9027-4152-80D2-A86A4B0363FF}" type="pres">
      <dgm:prSet presAssocID="{0EAE94AF-48AC-4819-9B9D-24900BD3E645}" presName="diagram" presStyleCnt="0">
        <dgm:presLayoutVars>
          <dgm:chMax val="1"/>
          <dgm:dir/>
          <dgm:animLvl val="ctr"/>
          <dgm:resizeHandles val="exact"/>
        </dgm:presLayoutVars>
      </dgm:prSet>
      <dgm:spPr/>
    </dgm:pt>
    <dgm:pt modelId="{E259DFAD-3FE8-49BA-9B0A-3CE92D329995}" type="pres">
      <dgm:prSet presAssocID="{0EAE94AF-48AC-4819-9B9D-24900BD3E645}" presName="matrix" presStyleCnt="0"/>
      <dgm:spPr/>
    </dgm:pt>
    <dgm:pt modelId="{97A36289-BD71-4195-B84C-F5AC8BAD9544}" type="pres">
      <dgm:prSet presAssocID="{0EAE94AF-48AC-4819-9B9D-24900BD3E645}" presName="tile1" presStyleLbl="node1" presStyleIdx="0" presStyleCnt="4"/>
      <dgm:spPr/>
    </dgm:pt>
    <dgm:pt modelId="{E71D5B8A-F77E-4263-A786-3D5322BBED70}" type="pres">
      <dgm:prSet presAssocID="{0EAE94AF-48AC-4819-9B9D-24900BD3E645}" presName="tile1text" presStyleLbl="node1" presStyleIdx="0" presStyleCnt="4">
        <dgm:presLayoutVars>
          <dgm:chMax val="0"/>
          <dgm:chPref val="0"/>
          <dgm:bulletEnabled val="1"/>
        </dgm:presLayoutVars>
      </dgm:prSet>
      <dgm:spPr/>
    </dgm:pt>
    <dgm:pt modelId="{F18B6321-E5BF-4822-A948-85D05E4F9746}" type="pres">
      <dgm:prSet presAssocID="{0EAE94AF-48AC-4819-9B9D-24900BD3E645}" presName="tile2" presStyleLbl="node1" presStyleIdx="1" presStyleCnt="4" custLinFactNeighborX="-1317" custLinFactNeighborY="-2975"/>
      <dgm:spPr/>
    </dgm:pt>
    <dgm:pt modelId="{9A7596DE-14D8-4E43-B3A6-4DB1891CA18F}" type="pres">
      <dgm:prSet presAssocID="{0EAE94AF-48AC-4819-9B9D-24900BD3E645}" presName="tile2text" presStyleLbl="node1" presStyleIdx="1" presStyleCnt="4">
        <dgm:presLayoutVars>
          <dgm:chMax val="0"/>
          <dgm:chPref val="0"/>
          <dgm:bulletEnabled val="1"/>
        </dgm:presLayoutVars>
      </dgm:prSet>
      <dgm:spPr/>
    </dgm:pt>
    <dgm:pt modelId="{635B4FF5-A3B1-42CA-93D4-969CD63EA162}" type="pres">
      <dgm:prSet presAssocID="{0EAE94AF-48AC-4819-9B9D-24900BD3E645}" presName="tile3" presStyleLbl="node1" presStyleIdx="2" presStyleCnt="4"/>
      <dgm:spPr/>
    </dgm:pt>
    <dgm:pt modelId="{0AC7B0CC-CCED-4451-9915-3E3DECC4F5CA}" type="pres">
      <dgm:prSet presAssocID="{0EAE94AF-48AC-4819-9B9D-24900BD3E645}" presName="tile3text" presStyleLbl="node1" presStyleIdx="2" presStyleCnt="4">
        <dgm:presLayoutVars>
          <dgm:chMax val="0"/>
          <dgm:chPref val="0"/>
          <dgm:bulletEnabled val="1"/>
        </dgm:presLayoutVars>
      </dgm:prSet>
      <dgm:spPr/>
    </dgm:pt>
    <dgm:pt modelId="{19C409A3-9AA9-4C15-B06C-FB4490043FC0}" type="pres">
      <dgm:prSet presAssocID="{0EAE94AF-48AC-4819-9B9D-24900BD3E645}" presName="tile4" presStyleLbl="node1" presStyleIdx="3" presStyleCnt="4"/>
      <dgm:spPr/>
    </dgm:pt>
    <dgm:pt modelId="{A891DF10-3964-4308-8ECA-4EE5C0373039}" type="pres">
      <dgm:prSet presAssocID="{0EAE94AF-48AC-4819-9B9D-24900BD3E645}" presName="tile4text" presStyleLbl="node1" presStyleIdx="3" presStyleCnt="4">
        <dgm:presLayoutVars>
          <dgm:chMax val="0"/>
          <dgm:chPref val="0"/>
          <dgm:bulletEnabled val="1"/>
        </dgm:presLayoutVars>
      </dgm:prSet>
      <dgm:spPr/>
    </dgm:pt>
    <dgm:pt modelId="{9B3B5BE0-EF73-4C83-81B0-1512D0D6FF08}" type="pres">
      <dgm:prSet presAssocID="{0EAE94AF-48AC-4819-9B9D-24900BD3E645}" presName="centerTile" presStyleLbl="fgShp" presStyleIdx="0" presStyleCnt="1">
        <dgm:presLayoutVars>
          <dgm:chMax val="0"/>
          <dgm:chPref val="0"/>
        </dgm:presLayoutVars>
      </dgm:prSet>
      <dgm:spPr/>
    </dgm:pt>
  </dgm:ptLst>
  <dgm:cxnLst>
    <dgm:cxn modelId="{D185DB01-2B3B-4627-A980-90EA5F773776}" srcId="{0EAE94AF-48AC-4819-9B9D-24900BD3E645}" destId="{D3F03037-8C99-40B4-98C8-7DBEBFDE1666}" srcOrd="0" destOrd="0" parTransId="{4FFE8D5A-7762-4B08-B7E5-F7C39AAD13F2}" sibTransId="{34C8877C-8635-4898-8A20-1F89D15DFEBF}"/>
    <dgm:cxn modelId="{12ED2C03-50B6-4296-9A09-0A8B15C4CA05}" type="presOf" srcId="{48E17E73-DF15-4E75-9170-2472417611B8}" destId="{97A36289-BD71-4195-B84C-F5AC8BAD9544}" srcOrd="0" destOrd="0" presId="urn:microsoft.com/office/officeart/2005/8/layout/matrix1"/>
    <dgm:cxn modelId="{91146003-7F02-41F5-B2B9-F14CDD9A6EB0}" type="presOf" srcId="{E51935EA-7936-408F-AAB4-5ADA3CA83F01}" destId="{F18B6321-E5BF-4822-A948-85D05E4F9746}" srcOrd="0" destOrd="0" presId="urn:microsoft.com/office/officeart/2005/8/layout/matrix1"/>
    <dgm:cxn modelId="{1FBB9719-19C8-41CE-9600-4842CAC0C11F}" type="presOf" srcId="{AF5732F8-3DCF-4B4C-B901-D2CA733CD114}" destId="{0AC7B0CC-CCED-4451-9915-3E3DECC4F5CA}" srcOrd="1" destOrd="0" presId="urn:microsoft.com/office/officeart/2005/8/layout/matrix1"/>
    <dgm:cxn modelId="{A01F235E-1DB0-40EC-A860-18A9FE9672C7}" type="presOf" srcId="{48E17E73-DF15-4E75-9170-2472417611B8}" destId="{E71D5B8A-F77E-4263-A786-3D5322BBED70}" srcOrd="1" destOrd="0" presId="urn:microsoft.com/office/officeart/2005/8/layout/matrix1"/>
    <dgm:cxn modelId="{9E900471-C742-45D7-BE49-680CA04E08A5}" srcId="{D3F03037-8C99-40B4-98C8-7DBEBFDE1666}" destId="{AF5732F8-3DCF-4B4C-B901-D2CA733CD114}" srcOrd="2" destOrd="0" parTransId="{77B80F83-57E0-4511-8AB1-1B56FCC1C653}" sibTransId="{4A9464E9-33B0-438A-B424-D273EABB20C2}"/>
    <dgm:cxn modelId="{3F8D1A71-881C-49B3-AD72-FA751878C9A3}" type="presOf" srcId="{C1B2EC52-E6AA-4E85-BA81-F7E4656FFEC5}" destId="{19C409A3-9AA9-4C15-B06C-FB4490043FC0}" srcOrd="0" destOrd="0" presId="urn:microsoft.com/office/officeart/2005/8/layout/matrix1"/>
    <dgm:cxn modelId="{7FBCDF56-738F-4221-A3F1-1959BB704716}" type="presOf" srcId="{D3F03037-8C99-40B4-98C8-7DBEBFDE1666}" destId="{9B3B5BE0-EF73-4C83-81B0-1512D0D6FF08}" srcOrd="0" destOrd="0" presId="urn:microsoft.com/office/officeart/2005/8/layout/matrix1"/>
    <dgm:cxn modelId="{3DF6B47C-632D-4C6A-B326-B97F76ED3026}" type="presOf" srcId="{C1B2EC52-E6AA-4E85-BA81-F7E4656FFEC5}" destId="{A891DF10-3964-4308-8ECA-4EE5C0373039}" srcOrd="1" destOrd="0" presId="urn:microsoft.com/office/officeart/2005/8/layout/matrix1"/>
    <dgm:cxn modelId="{130F8A86-5F62-43DF-9036-CC76D749F8BB}" type="presOf" srcId="{AF5732F8-3DCF-4B4C-B901-D2CA733CD114}" destId="{635B4FF5-A3B1-42CA-93D4-969CD63EA162}" srcOrd="0" destOrd="0" presId="urn:microsoft.com/office/officeart/2005/8/layout/matrix1"/>
    <dgm:cxn modelId="{9B162AA4-7B32-47B9-9E55-E71DD2170311}" srcId="{D3F03037-8C99-40B4-98C8-7DBEBFDE1666}" destId="{48E17E73-DF15-4E75-9170-2472417611B8}" srcOrd="0" destOrd="0" parTransId="{77C84C87-30F4-4631-ABDE-17F86822ED38}" sibTransId="{0DE52EBF-CBCC-4DE5-9B60-B3C5284513A3}"/>
    <dgm:cxn modelId="{11421AB4-3D16-4EE4-87D4-06914D974E4E}" type="presOf" srcId="{E51935EA-7936-408F-AAB4-5ADA3CA83F01}" destId="{9A7596DE-14D8-4E43-B3A6-4DB1891CA18F}" srcOrd="1" destOrd="0" presId="urn:microsoft.com/office/officeart/2005/8/layout/matrix1"/>
    <dgm:cxn modelId="{16BBE3E9-C2FE-4129-AF65-BC0A1B7BC1E4}" srcId="{D3F03037-8C99-40B4-98C8-7DBEBFDE1666}" destId="{E51935EA-7936-408F-AAB4-5ADA3CA83F01}" srcOrd="1" destOrd="0" parTransId="{BF7287E7-CDD8-420B-8A1C-CDC7828EA8A1}" sibTransId="{90ECB14C-9034-45CC-B216-23F142D09D74}"/>
    <dgm:cxn modelId="{875C2BEC-8260-4050-8742-41DE8C49EAF0}" srcId="{D3F03037-8C99-40B4-98C8-7DBEBFDE1666}" destId="{C1B2EC52-E6AA-4E85-BA81-F7E4656FFEC5}" srcOrd="3" destOrd="0" parTransId="{703826A5-EDBB-4BB8-A700-0AB34AD3DE8A}" sibTransId="{D8D06AEF-8BD6-4C6C-B605-A360EEDAAF9E}"/>
    <dgm:cxn modelId="{6BB32BF3-9190-4EDB-97E8-42CCF8773525}" type="presOf" srcId="{0EAE94AF-48AC-4819-9B9D-24900BD3E645}" destId="{2F88FA3C-9027-4152-80D2-A86A4B0363FF}" srcOrd="0" destOrd="0" presId="urn:microsoft.com/office/officeart/2005/8/layout/matrix1"/>
    <dgm:cxn modelId="{B5A14490-E526-4787-B958-E4E3EF3425AB}" type="presParOf" srcId="{2F88FA3C-9027-4152-80D2-A86A4B0363FF}" destId="{E259DFAD-3FE8-49BA-9B0A-3CE92D329995}" srcOrd="0" destOrd="0" presId="urn:microsoft.com/office/officeart/2005/8/layout/matrix1"/>
    <dgm:cxn modelId="{A361B64C-48D4-44CD-A08E-E082EFF24E47}" type="presParOf" srcId="{E259DFAD-3FE8-49BA-9B0A-3CE92D329995}" destId="{97A36289-BD71-4195-B84C-F5AC8BAD9544}" srcOrd="0" destOrd="0" presId="urn:microsoft.com/office/officeart/2005/8/layout/matrix1"/>
    <dgm:cxn modelId="{C34ACE91-60F6-4B34-9A56-1238E29A86D7}" type="presParOf" srcId="{E259DFAD-3FE8-49BA-9B0A-3CE92D329995}" destId="{E71D5B8A-F77E-4263-A786-3D5322BBED70}" srcOrd="1" destOrd="0" presId="urn:microsoft.com/office/officeart/2005/8/layout/matrix1"/>
    <dgm:cxn modelId="{635130D7-0495-4586-9A3F-779380DB1829}" type="presParOf" srcId="{E259DFAD-3FE8-49BA-9B0A-3CE92D329995}" destId="{F18B6321-E5BF-4822-A948-85D05E4F9746}" srcOrd="2" destOrd="0" presId="urn:microsoft.com/office/officeart/2005/8/layout/matrix1"/>
    <dgm:cxn modelId="{C44491F1-B23A-45A6-AF59-D62D02AFF47B}" type="presParOf" srcId="{E259DFAD-3FE8-49BA-9B0A-3CE92D329995}" destId="{9A7596DE-14D8-4E43-B3A6-4DB1891CA18F}" srcOrd="3" destOrd="0" presId="urn:microsoft.com/office/officeart/2005/8/layout/matrix1"/>
    <dgm:cxn modelId="{28C63F52-6371-4C2E-99F6-751C57CC8CC8}" type="presParOf" srcId="{E259DFAD-3FE8-49BA-9B0A-3CE92D329995}" destId="{635B4FF5-A3B1-42CA-93D4-969CD63EA162}" srcOrd="4" destOrd="0" presId="urn:microsoft.com/office/officeart/2005/8/layout/matrix1"/>
    <dgm:cxn modelId="{E0AD1F3B-1A18-4912-B9A3-81203779CAFC}" type="presParOf" srcId="{E259DFAD-3FE8-49BA-9B0A-3CE92D329995}" destId="{0AC7B0CC-CCED-4451-9915-3E3DECC4F5CA}" srcOrd="5" destOrd="0" presId="urn:microsoft.com/office/officeart/2005/8/layout/matrix1"/>
    <dgm:cxn modelId="{DAA69D22-313D-432D-9230-7FC26525D7AD}" type="presParOf" srcId="{E259DFAD-3FE8-49BA-9B0A-3CE92D329995}" destId="{19C409A3-9AA9-4C15-B06C-FB4490043FC0}" srcOrd="6" destOrd="0" presId="urn:microsoft.com/office/officeart/2005/8/layout/matrix1"/>
    <dgm:cxn modelId="{840CAFB2-9386-4CA6-83CB-52B3DDDA9910}" type="presParOf" srcId="{E259DFAD-3FE8-49BA-9B0A-3CE92D329995}" destId="{A891DF10-3964-4308-8ECA-4EE5C0373039}" srcOrd="7" destOrd="0" presId="urn:microsoft.com/office/officeart/2005/8/layout/matrix1"/>
    <dgm:cxn modelId="{6F779412-7F1C-41D6-8A90-BD6A4694F255}" type="presParOf" srcId="{2F88FA3C-9027-4152-80D2-A86A4B0363FF}" destId="{9B3B5BE0-EF73-4C83-81B0-1512D0D6FF0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CD96C4-6120-4B05-903E-76E19DB6E792}"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GB"/>
        </a:p>
      </dgm:t>
    </dgm:pt>
    <dgm:pt modelId="{DCF9C8C0-0C9B-4B56-9186-210AD4BB3DBE}">
      <dgm:prSet phldrT="[Text]"/>
      <dgm:spPr/>
      <dgm:t>
        <a:bodyPr/>
        <a:lstStyle/>
        <a:p>
          <a:r>
            <a:rPr lang="en-GB">
              <a:latin typeface="Arial" panose="020B0604020202020204" pitchFamily="34" charset="0"/>
              <a:cs typeface="Arial" panose="020B0604020202020204" pitchFamily="34" charset="0"/>
            </a:rPr>
            <a:t>Employer</a:t>
          </a:r>
        </a:p>
      </dgm:t>
    </dgm:pt>
    <dgm:pt modelId="{7BFDFDA2-A40D-4FDE-A7DB-96E1317EB8D8}" type="parTrans" cxnId="{9F514C65-F0E6-4A63-9EC0-853A47FB5590}">
      <dgm:prSet/>
      <dgm:spPr/>
      <dgm:t>
        <a:bodyPr/>
        <a:lstStyle/>
        <a:p>
          <a:endParaRPr lang="en-GB"/>
        </a:p>
      </dgm:t>
    </dgm:pt>
    <dgm:pt modelId="{5CFA7F7B-288A-476C-B62A-B11428723259}" type="sibTrans" cxnId="{9F514C65-F0E6-4A63-9EC0-853A47FB5590}">
      <dgm:prSet/>
      <dgm:spPr/>
      <dgm:t>
        <a:bodyPr/>
        <a:lstStyle/>
        <a:p>
          <a:endParaRPr lang="en-GB"/>
        </a:p>
      </dgm:t>
    </dgm:pt>
    <dgm:pt modelId="{9D281F16-92C3-4150-8845-B1691B6BCD93}">
      <dgm:prSet phldrT="[Text]"/>
      <dgm:spPr/>
      <dgm:t>
        <a:bodyPr/>
        <a:lstStyle/>
        <a:p>
          <a:r>
            <a:rPr lang="en-GB">
              <a:latin typeface="Arial" panose="020B0604020202020204" pitchFamily="34" charset="0"/>
              <a:cs typeface="Arial" panose="020B0604020202020204" pitchFamily="34" charset="0"/>
            </a:rPr>
            <a:t>“It all comes down to individual responsibility”</a:t>
          </a:r>
        </a:p>
      </dgm:t>
    </dgm:pt>
    <dgm:pt modelId="{FF3C6B7B-6D57-4F86-9985-8415A8A5B1E1}" type="parTrans" cxnId="{16D5FC9E-104E-4358-B970-154CF88391BF}">
      <dgm:prSet/>
      <dgm:spPr/>
      <dgm:t>
        <a:bodyPr/>
        <a:lstStyle/>
        <a:p>
          <a:endParaRPr lang="en-GB"/>
        </a:p>
      </dgm:t>
    </dgm:pt>
    <dgm:pt modelId="{5978CABE-1682-430B-928D-C5DB116AB3FA}" type="sibTrans" cxnId="{16D5FC9E-104E-4358-B970-154CF88391BF}">
      <dgm:prSet/>
      <dgm:spPr/>
      <dgm:t>
        <a:bodyPr/>
        <a:lstStyle/>
        <a:p>
          <a:endParaRPr lang="en-GB"/>
        </a:p>
      </dgm:t>
    </dgm:pt>
    <dgm:pt modelId="{A5210ECC-9FCC-4CCE-897D-0F28A84A8EA4}">
      <dgm:prSet phldrT="[Text]"/>
      <dgm:spPr/>
      <dgm:t>
        <a:bodyPr/>
        <a:lstStyle/>
        <a:p>
          <a:r>
            <a:rPr lang="en-GB">
              <a:latin typeface="Arial" panose="020B0604020202020204" pitchFamily="34" charset="0"/>
              <a:cs typeface="Arial" panose="020B0604020202020204" pitchFamily="34" charset="0"/>
            </a:rPr>
            <a:t>Branch chair</a:t>
          </a:r>
        </a:p>
      </dgm:t>
    </dgm:pt>
    <dgm:pt modelId="{B2B3A80D-D572-4F6C-ABE5-84639AD49679}" type="parTrans" cxnId="{5DFC5062-DC40-4C2F-BD6E-668E9D9D909A}">
      <dgm:prSet/>
      <dgm:spPr/>
      <dgm:t>
        <a:bodyPr/>
        <a:lstStyle/>
        <a:p>
          <a:endParaRPr lang="en-GB"/>
        </a:p>
      </dgm:t>
    </dgm:pt>
    <dgm:pt modelId="{1CC146DE-3DF8-48DE-AC84-A9AFA2DE6CFB}" type="sibTrans" cxnId="{5DFC5062-DC40-4C2F-BD6E-668E9D9D909A}">
      <dgm:prSet/>
      <dgm:spPr/>
      <dgm:t>
        <a:bodyPr/>
        <a:lstStyle/>
        <a:p>
          <a:endParaRPr lang="en-GB"/>
        </a:p>
      </dgm:t>
    </dgm:pt>
    <dgm:pt modelId="{4D865A84-3C7C-4A12-98E2-73E3A093D672}">
      <dgm:prSet phldrT="[Text]"/>
      <dgm:spPr/>
      <dgm:t>
        <a:bodyPr/>
        <a:lstStyle/>
        <a:p>
          <a:r>
            <a:rPr lang="en-GB">
              <a:latin typeface="Arial" panose="020B0604020202020204" pitchFamily="34" charset="0"/>
              <a:cs typeface="Arial" panose="020B0604020202020204" pitchFamily="34" charset="0"/>
            </a:rPr>
            <a:t>“You could join the employer’s sustainability committee”</a:t>
          </a:r>
        </a:p>
      </dgm:t>
    </dgm:pt>
    <dgm:pt modelId="{00F27E8A-DDB2-46FA-8583-9B8D243CA918}" type="parTrans" cxnId="{B86A9950-4952-450F-A329-E600CAE8582B}">
      <dgm:prSet/>
      <dgm:spPr/>
      <dgm:t>
        <a:bodyPr/>
        <a:lstStyle/>
        <a:p>
          <a:endParaRPr lang="en-GB"/>
        </a:p>
      </dgm:t>
    </dgm:pt>
    <dgm:pt modelId="{85863A1E-F5DB-4320-8153-22B2759581A0}" type="sibTrans" cxnId="{B86A9950-4952-450F-A329-E600CAE8582B}">
      <dgm:prSet/>
      <dgm:spPr/>
      <dgm:t>
        <a:bodyPr/>
        <a:lstStyle/>
        <a:p>
          <a:endParaRPr lang="en-GB"/>
        </a:p>
      </dgm:t>
    </dgm:pt>
    <dgm:pt modelId="{44381BF7-17F0-4696-A820-9DA7167163E1}">
      <dgm:prSet phldrT="[Text]"/>
      <dgm:spPr/>
      <dgm:t>
        <a:bodyPr/>
        <a:lstStyle/>
        <a:p>
          <a:r>
            <a:rPr lang="en-GB">
              <a:latin typeface="Arial" panose="020B0604020202020204" pitchFamily="34" charset="0"/>
              <a:cs typeface="Arial" panose="020B0604020202020204" pitchFamily="34" charset="0"/>
            </a:rPr>
            <a:t>Reps</a:t>
          </a:r>
        </a:p>
      </dgm:t>
    </dgm:pt>
    <dgm:pt modelId="{C2689AF9-7B5C-4F61-9C73-7184CD1AA956}" type="parTrans" cxnId="{A0A471A0-A43A-4BEF-B6C0-5B1363D59E88}">
      <dgm:prSet/>
      <dgm:spPr/>
      <dgm:t>
        <a:bodyPr/>
        <a:lstStyle/>
        <a:p>
          <a:endParaRPr lang="en-GB"/>
        </a:p>
      </dgm:t>
    </dgm:pt>
    <dgm:pt modelId="{B0310459-8635-483C-8A16-1D72DB751ABE}" type="sibTrans" cxnId="{A0A471A0-A43A-4BEF-B6C0-5B1363D59E88}">
      <dgm:prSet/>
      <dgm:spPr/>
      <dgm:t>
        <a:bodyPr/>
        <a:lstStyle/>
        <a:p>
          <a:endParaRPr lang="en-GB"/>
        </a:p>
      </dgm:t>
    </dgm:pt>
    <dgm:pt modelId="{9247ABCC-0076-415C-B128-EA0D14A35EE7}">
      <dgm:prSet phldrT="[Text]"/>
      <dgm:spPr/>
      <dgm:t>
        <a:bodyPr/>
        <a:lstStyle/>
        <a:p>
          <a:r>
            <a:rPr lang="en-GB">
              <a:latin typeface="Arial" panose="020B0604020202020204" pitchFamily="34" charset="0"/>
              <a:cs typeface="Arial" panose="020B0604020202020204" pitchFamily="34" charset="0"/>
            </a:rPr>
            <a:t>“We haven’t got the time to work on environmental issues”</a:t>
          </a:r>
        </a:p>
      </dgm:t>
    </dgm:pt>
    <dgm:pt modelId="{08C6E591-5B1E-44AB-9011-49C98AFEB671}" type="parTrans" cxnId="{AB97BF76-B459-4EFD-BBD2-945AED087205}">
      <dgm:prSet/>
      <dgm:spPr/>
      <dgm:t>
        <a:bodyPr/>
        <a:lstStyle/>
        <a:p>
          <a:endParaRPr lang="en-GB"/>
        </a:p>
      </dgm:t>
    </dgm:pt>
    <dgm:pt modelId="{0AC180BB-8EED-461C-A43B-1E4822651BBE}" type="sibTrans" cxnId="{AB97BF76-B459-4EFD-BBD2-945AED087205}">
      <dgm:prSet/>
      <dgm:spPr/>
      <dgm:t>
        <a:bodyPr/>
        <a:lstStyle/>
        <a:p>
          <a:endParaRPr lang="en-GB"/>
        </a:p>
      </dgm:t>
    </dgm:pt>
    <dgm:pt modelId="{D4F04E2E-6082-4CDB-98E4-DB2DC2067296}">
      <dgm:prSet phldrT="[Text]"/>
      <dgm:spPr/>
      <dgm:t>
        <a:bodyPr/>
        <a:lstStyle/>
        <a:p>
          <a:r>
            <a:rPr lang="en-GB">
              <a:latin typeface="Arial" panose="020B0604020202020204" pitchFamily="34" charset="0"/>
              <a:cs typeface="Arial" panose="020B0604020202020204" pitchFamily="34" charset="0"/>
            </a:rPr>
            <a:t>Members</a:t>
          </a:r>
        </a:p>
      </dgm:t>
    </dgm:pt>
    <dgm:pt modelId="{32AC70D2-FA55-4AF0-B887-DAA53DC2B19D}" type="parTrans" cxnId="{0DEF22F1-4A1E-4C3C-A5EF-3DC3DFBBF3EC}">
      <dgm:prSet/>
      <dgm:spPr/>
      <dgm:t>
        <a:bodyPr/>
        <a:lstStyle/>
        <a:p>
          <a:endParaRPr lang="en-GB"/>
        </a:p>
      </dgm:t>
    </dgm:pt>
    <dgm:pt modelId="{D0892DD5-52AC-4562-BFB5-FAEF72B67B6C}" type="sibTrans" cxnId="{0DEF22F1-4A1E-4C3C-A5EF-3DC3DFBBF3EC}">
      <dgm:prSet/>
      <dgm:spPr/>
      <dgm:t>
        <a:bodyPr/>
        <a:lstStyle/>
        <a:p>
          <a:endParaRPr lang="en-GB"/>
        </a:p>
      </dgm:t>
    </dgm:pt>
    <dgm:pt modelId="{BD35565F-3DB0-42FE-B4CF-8C6D00888BE0}">
      <dgm:prSet phldrT="[Text]"/>
      <dgm:spPr/>
      <dgm:t>
        <a:bodyPr/>
        <a:lstStyle/>
        <a:p>
          <a:r>
            <a:rPr lang="en-GB">
              <a:latin typeface="Arial" panose="020B0604020202020204" pitchFamily="34" charset="0"/>
              <a:cs typeface="Arial" panose="020B0604020202020204" pitchFamily="34" charset="0"/>
            </a:rPr>
            <a:t>“Our jobs depend on carbon intensive technologies”</a:t>
          </a:r>
        </a:p>
      </dgm:t>
    </dgm:pt>
    <dgm:pt modelId="{8AEB8243-0B21-43FE-A262-1BC2454CD878}" type="parTrans" cxnId="{90B1DBD1-AE7E-4BCD-A17C-63761C7F330A}">
      <dgm:prSet/>
      <dgm:spPr/>
      <dgm:t>
        <a:bodyPr/>
        <a:lstStyle/>
        <a:p>
          <a:endParaRPr lang="en-GB"/>
        </a:p>
      </dgm:t>
    </dgm:pt>
    <dgm:pt modelId="{435A1491-1AB8-42F4-A025-BBD633800CE9}" type="sibTrans" cxnId="{90B1DBD1-AE7E-4BCD-A17C-63761C7F330A}">
      <dgm:prSet/>
      <dgm:spPr/>
      <dgm:t>
        <a:bodyPr/>
        <a:lstStyle/>
        <a:p>
          <a:endParaRPr lang="en-GB"/>
        </a:p>
      </dgm:t>
    </dgm:pt>
    <dgm:pt modelId="{DB650DC8-F0F9-412F-9ADF-B05ADEE977E8}" type="pres">
      <dgm:prSet presAssocID="{9ACD96C4-6120-4B05-903E-76E19DB6E792}" presName="Name0" presStyleCnt="0">
        <dgm:presLayoutVars>
          <dgm:chPref val="3"/>
          <dgm:dir/>
          <dgm:animLvl val="lvl"/>
          <dgm:resizeHandles/>
        </dgm:presLayoutVars>
      </dgm:prSet>
      <dgm:spPr/>
    </dgm:pt>
    <dgm:pt modelId="{C089D264-443C-443E-A112-9D037207D23E}" type="pres">
      <dgm:prSet presAssocID="{DCF9C8C0-0C9B-4B56-9186-210AD4BB3DBE}" presName="horFlow" presStyleCnt="0"/>
      <dgm:spPr/>
    </dgm:pt>
    <dgm:pt modelId="{CEDB2B18-608D-4504-A6DF-E7B59D95E521}" type="pres">
      <dgm:prSet presAssocID="{DCF9C8C0-0C9B-4B56-9186-210AD4BB3DBE}" presName="bigChev" presStyleLbl="node1" presStyleIdx="0" presStyleCnt="4" custScaleX="149262" custScaleY="159923"/>
      <dgm:spPr/>
    </dgm:pt>
    <dgm:pt modelId="{B02AA89B-9402-4A54-B9AF-ACE4B6067C17}" type="pres">
      <dgm:prSet presAssocID="{FF3C6B7B-6D57-4F86-9985-8415A8A5B1E1}" presName="parTrans" presStyleCnt="0"/>
      <dgm:spPr/>
    </dgm:pt>
    <dgm:pt modelId="{66AA08F9-9545-4CFE-80AC-C8C873AA7032}" type="pres">
      <dgm:prSet presAssocID="{9D281F16-92C3-4150-8845-B1691B6BCD93}" presName="node" presStyleLbl="alignAccFollowNode1" presStyleIdx="0" presStyleCnt="4" custScaleX="422418" custScaleY="170112">
        <dgm:presLayoutVars>
          <dgm:bulletEnabled val="1"/>
        </dgm:presLayoutVars>
      </dgm:prSet>
      <dgm:spPr/>
    </dgm:pt>
    <dgm:pt modelId="{8AFC1B8A-D286-4E66-A620-C3FC3232C2E7}" type="pres">
      <dgm:prSet presAssocID="{DCF9C8C0-0C9B-4B56-9186-210AD4BB3DBE}" presName="vSp" presStyleCnt="0"/>
      <dgm:spPr/>
    </dgm:pt>
    <dgm:pt modelId="{FEEA5430-2FD0-4A8B-B4D6-416CC6079E8A}" type="pres">
      <dgm:prSet presAssocID="{A5210ECC-9FCC-4CCE-897D-0F28A84A8EA4}" presName="horFlow" presStyleCnt="0"/>
      <dgm:spPr/>
    </dgm:pt>
    <dgm:pt modelId="{26509B54-C625-424B-9763-8B3C68ED0E5A}" type="pres">
      <dgm:prSet presAssocID="{A5210ECC-9FCC-4CCE-897D-0F28A84A8EA4}" presName="bigChev" presStyleLbl="node1" presStyleIdx="1" presStyleCnt="4" custScaleX="149262" custScaleY="159923"/>
      <dgm:spPr/>
    </dgm:pt>
    <dgm:pt modelId="{AF7980F5-2426-4C71-B89F-A0505F393AD2}" type="pres">
      <dgm:prSet presAssocID="{00F27E8A-DDB2-46FA-8583-9B8D243CA918}" presName="parTrans" presStyleCnt="0"/>
      <dgm:spPr/>
    </dgm:pt>
    <dgm:pt modelId="{4B1A9CB7-7053-4038-9B03-F685A00FD03B}" type="pres">
      <dgm:prSet presAssocID="{4D865A84-3C7C-4A12-98E2-73E3A093D672}" presName="node" presStyleLbl="alignAccFollowNode1" presStyleIdx="1" presStyleCnt="4" custScaleX="422418" custScaleY="170112">
        <dgm:presLayoutVars>
          <dgm:bulletEnabled val="1"/>
        </dgm:presLayoutVars>
      </dgm:prSet>
      <dgm:spPr/>
    </dgm:pt>
    <dgm:pt modelId="{026E32E1-0745-41AD-9C3E-D9EF8BD1CD3E}" type="pres">
      <dgm:prSet presAssocID="{A5210ECC-9FCC-4CCE-897D-0F28A84A8EA4}" presName="vSp" presStyleCnt="0"/>
      <dgm:spPr/>
    </dgm:pt>
    <dgm:pt modelId="{A0C2AAEA-0948-43C8-82CD-EC4C6B26D38F}" type="pres">
      <dgm:prSet presAssocID="{44381BF7-17F0-4696-A820-9DA7167163E1}" presName="horFlow" presStyleCnt="0"/>
      <dgm:spPr/>
    </dgm:pt>
    <dgm:pt modelId="{D77EB853-5DF9-426E-AA62-B25FDFCBD290}" type="pres">
      <dgm:prSet presAssocID="{44381BF7-17F0-4696-A820-9DA7167163E1}" presName="bigChev" presStyleLbl="node1" presStyleIdx="2" presStyleCnt="4" custScaleX="149262" custScaleY="159923"/>
      <dgm:spPr/>
    </dgm:pt>
    <dgm:pt modelId="{E61A980D-AAAA-4000-B074-8DD2CE7A2982}" type="pres">
      <dgm:prSet presAssocID="{08C6E591-5B1E-44AB-9011-49C98AFEB671}" presName="parTrans" presStyleCnt="0"/>
      <dgm:spPr/>
    </dgm:pt>
    <dgm:pt modelId="{8A8C0102-88D9-43FB-8B7E-5973D7A8AF78}" type="pres">
      <dgm:prSet presAssocID="{9247ABCC-0076-415C-B128-EA0D14A35EE7}" presName="node" presStyleLbl="alignAccFollowNode1" presStyleIdx="2" presStyleCnt="4" custScaleX="422418" custScaleY="170112">
        <dgm:presLayoutVars>
          <dgm:bulletEnabled val="1"/>
        </dgm:presLayoutVars>
      </dgm:prSet>
      <dgm:spPr/>
    </dgm:pt>
    <dgm:pt modelId="{4E9376AE-9F42-49BB-9BE9-31CE6F8E71BC}" type="pres">
      <dgm:prSet presAssocID="{44381BF7-17F0-4696-A820-9DA7167163E1}" presName="vSp" presStyleCnt="0"/>
      <dgm:spPr/>
    </dgm:pt>
    <dgm:pt modelId="{8938E28A-314E-44DA-A46A-E9B54D06A967}" type="pres">
      <dgm:prSet presAssocID="{D4F04E2E-6082-4CDB-98E4-DB2DC2067296}" presName="horFlow" presStyleCnt="0"/>
      <dgm:spPr/>
    </dgm:pt>
    <dgm:pt modelId="{9FCC9644-C476-42D2-8768-4BCCE949DDE7}" type="pres">
      <dgm:prSet presAssocID="{D4F04E2E-6082-4CDB-98E4-DB2DC2067296}" presName="bigChev" presStyleLbl="node1" presStyleIdx="3" presStyleCnt="4" custScaleX="149262" custScaleY="159923"/>
      <dgm:spPr/>
    </dgm:pt>
    <dgm:pt modelId="{3F610FC9-B7BF-4E64-AEF8-9C74022771DB}" type="pres">
      <dgm:prSet presAssocID="{8AEB8243-0B21-43FE-A262-1BC2454CD878}" presName="parTrans" presStyleCnt="0"/>
      <dgm:spPr/>
    </dgm:pt>
    <dgm:pt modelId="{74E55FC2-5B3B-48B5-9249-384071DEFB88}" type="pres">
      <dgm:prSet presAssocID="{BD35565F-3DB0-42FE-B4CF-8C6D00888BE0}" presName="node" presStyleLbl="alignAccFollowNode1" presStyleIdx="3" presStyleCnt="4" custScaleX="422552" custScaleY="170112">
        <dgm:presLayoutVars>
          <dgm:bulletEnabled val="1"/>
        </dgm:presLayoutVars>
      </dgm:prSet>
      <dgm:spPr/>
    </dgm:pt>
  </dgm:ptLst>
  <dgm:cxnLst>
    <dgm:cxn modelId="{097C7607-25C5-4075-9D15-1DA1A6237893}" type="presOf" srcId="{BD35565F-3DB0-42FE-B4CF-8C6D00888BE0}" destId="{74E55FC2-5B3B-48B5-9249-384071DEFB88}" srcOrd="0" destOrd="0" presId="urn:microsoft.com/office/officeart/2005/8/layout/lProcess3"/>
    <dgm:cxn modelId="{C3C02214-AD33-4355-BCC8-823F96B894E7}" type="presOf" srcId="{9247ABCC-0076-415C-B128-EA0D14A35EE7}" destId="{8A8C0102-88D9-43FB-8B7E-5973D7A8AF78}" srcOrd="0" destOrd="0" presId="urn:microsoft.com/office/officeart/2005/8/layout/lProcess3"/>
    <dgm:cxn modelId="{282D9718-13CB-4EC7-95D3-670768F7A251}" type="presOf" srcId="{44381BF7-17F0-4696-A820-9DA7167163E1}" destId="{D77EB853-5DF9-426E-AA62-B25FDFCBD290}" srcOrd="0" destOrd="0" presId="urn:microsoft.com/office/officeart/2005/8/layout/lProcess3"/>
    <dgm:cxn modelId="{5DFC5062-DC40-4C2F-BD6E-668E9D9D909A}" srcId="{9ACD96C4-6120-4B05-903E-76E19DB6E792}" destId="{A5210ECC-9FCC-4CCE-897D-0F28A84A8EA4}" srcOrd="1" destOrd="0" parTransId="{B2B3A80D-D572-4F6C-ABE5-84639AD49679}" sibTransId="{1CC146DE-3DF8-48DE-AC84-A9AFA2DE6CFB}"/>
    <dgm:cxn modelId="{9DB70F63-6C4D-44ED-8909-671A70454650}" type="presOf" srcId="{DCF9C8C0-0C9B-4B56-9186-210AD4BB3DBE}" destId="{CEDB2B18-608D-4504-A6DF-E7B59D95E521}" srcOrd="0" destOrd="0" presId="urn:microsoft.com/office/officeart/2005/8/layout/lProcess3"/>
    <dgm:cxn modelId="{9F514C65-F0E6-4A63-9EC0-853A47FB5590}" srcId="{9ACD96C4-6120-4B05-903E-76E19DB6E792}" destId="{DCF9C8C0-0C9B-4B56-9186-210AD4BB3DBE}" srcOrd="0" destOrd="0" parTransId="{7BFDFDA2-A40D-4FDE-A7DB-96E1317EB8D8}" sibTransId="{5CFA7F7B-288A-476C-B62A-B11428723259}"/>
    <dgm:cxn modelId="{B86A9950-4952-450F-A329-E600CAE8582B}" srcId="{A5210ECC-9FCC-4CCE-897D-0F28A84A8EA4}" destId="{4D865A84-3C7C-4A12-98E2-73E3A093D672}" srcOrd="0" destOrd="0" parTransId="{00F27E8A-DDB2-46FA-8583-9B8D243CA918}" sibTransId="{85863A1E-F5DB-4320-8153-22B2759581A0}"/>
    <dgm:cxn modelId="{AB97BF76-B459-4EFD-BBD2-945AED087205}" srcId="{44381BF7-17F0-4696-A820-9DA7167163E1}" destId="{9247ABCC-0076-415C-B128-EA0D14A35EE7}" srcOrd="0" destOrd="0" parTransId="{08C6E591-5B1E-44AB-9011-49C98AFEB671}" sibTransId="{0AC180BB-8EED-461C-A43B-1E4822651BBE}"/>
    <dgm:cxn modelId="{ABB47498-1AA2-4000-802A-7273556D7B9F}" type="presOf" srcId="{9D281F16-92C3-4150-8845-B1691B6BCD93}" destId="{66AA08F9-9545-4CFE-80AC-C8C873AA7032}" srcOrd="0" destOrd="0" presId="urn:microsoft.com/office/officeart/2005/8/layout/lProcess3"/>
    <dgm:cxn modelId="{16D5FC9E-104E-4358-B970-154CF88391BF}" srcId="{DCF9C8C0-0C9B-4B56-9186-210AD4BB3DBE}" destId="{9D281F16-92C3-4150-8845-B1691B6BCD93}" srcOrd="0" destOrd="0" parTransId="{FF3C6B7B-6D57-4F86-9985-8415A8A5B1E1}" sibTransId="{5978CABE-1682-430B-928D-C5DB116AB3FA}"/>
    <dgm:cxn modelId="{448A2E9F-5CC0-4F85-82BE-31B6D8A1D4DD}" type="presOf" srcId="{A5210ECC-9FCC-4CCE-897D-0F28A84A8EA4}" destId="{26509B54-C625-424B-9763-8B3C68ED0E5A}" srcOrd="0" destOrd="0" presId="urn:microsoft.com/office/officeart/2005/8/layout/lProcess3"/>
    <dgm:cxn modelId="{A0A471A0-A43A-4BEF-B6C0-5B1363D59E88}" srcId="{9ACD96C4-6120-4B05-903E-76E19DB6E792}" destId="{44381BF7-17F0-4696-A820-9DA7167163E1}" srcOrd="2" destOrd="0" parTransId="{C2689AF9-7B5C-4F61-9C73-7184CD1AA956}" sibTransId="{B0310459-8635-483C-8A16-1D72DB751ABE}"/>
    <dgm:cxn modelId="{90B1DBD1-AE7E-4BCD-A17C-63761C7F330A}" srcId="{D4F04E2E-6082-4CDB-98E4-DB2DC2067296}" destId="{BD35565F-3DB0-42FE-B4CF-8C6D00888BE0}" srcOrd="0" destOrd="0" parTransId="{8AEB8243-0B21-43FE-A262-1BC2454CD878}" sibTransId="{435A1491-1AB8-42F4-A025-BBD633800CE9}"/>
    <dgm:cxn modelId="{D406E3E0-D53E-4473-956B-E7E11B7ACC21}" type="presOf" srcId="{D4F04E2E-6082-4CDB-98E4-DB2DC2067296}" destId="{9FCC9644-C476-42D2-8768-4BCCE949DDE7}" srcOrd="0" destOrd="0" presId="urn:microsoft.com/office/officeart/2005/8/layout/lProcess3"/>
    <dgm:cxn modelId="{3E2478E1-29C5-437E-A8C0-F4B474F5F995}" type="presOf" srcId="{9ACD96C4-6120-4B05-903E-76E19DB6E792}" destId="{DB650DC8-F0F9-412F-9ADF-B05ADEE977E8}" srcOrd="0" destOrd="0" presId="urn:microsoft.com/office/officeart/2005/8/layout/lProcess3"/>
    <dgm:cxn modelId="{43205BE8-AC97-4B5A-88FC-A4873485DFA8}" type="presOf" srcId="{4D865A84-3C7C-4A12-98E2-73E3A093D672}" destId="{4B1A9CB7-7053-4038-9B03-F685A00FD03B}" srcOrd="0" destOrd="0" presId="urn:microsoft.com/office/officeart/2005/8/layout/lProcess3"/>
    <dgm:cxn modelId="{0DEF22F1-4A1E-4C3C-A5EF-3DC3DFBBF3EC}" srcId="{9ACD96C4-6120-4B05-903E-76E19DB6E792}" destId="{D4F04E2E-6082-4CDB-98E4-DB2DC2067296}" srcOrd="3" destOrd="0" parTransId="{32AC70D2-FA55-4AF0-B887-DAA53DC2B19D}" sibTransId="{D0892DD5-52AC-4562-BFB5-FAEF72B67B6C}"/>
    <dgm:cxn modelId="{AF3018C6-E7C8-472C-89F1-D9DB0ED674FE}" type="presParOf" srcId="{DB650DC8-F0F9-412F-9ADF-B05ADEE977E8}" destId="{C089D264-443C-443E-A112-9D037207D23E}" srcOrd="0" destOrd="0" presId="urn:microsoft.com/office/officeart/2005/8/layout/lProcess3"/>
    <dgm:cxn modelId="{0DCCC385-0049-43A5-A31E-D1A6FEE6D68F}" type="presParOf" srcId="{C089D264-443C-443E-A112-9D037207D23E}" destId="{CEDB2B18-608D-4504-A6DF-E7B59D95E521}" srcOrd="0" destOrd="0" presId="urn:microsoft.com/office/officeart/2005/8/layout/lProcess3"/>
    <dgm:cxn modelId="{12EF5D5A-D816-4248-A67B-D4CF3D33B313}" type="presParOf" srcId="{C089D264-443C-443E-A112-9D037207D23E}" destId="{B02AA89B-9402-4A54-B9AF-ACE4B6067C17}" srcOrd="1" destOrd="0" presId="urn:microsoft.com/office/officeart/2005/8/layout/lProcess3"/>
    <dgm:cxn modelId="{B75EFC36-9984-46B3-A5EE-615ADE08EBD4}" type="presParOf" srcId="{C089D264-443C-443E-A112-9D037207D23E}" destId="{66AA08F9-9545-4CFE-80AC-C8C873AA7032}" srcOrd="2" destOrd="0" presId="urn:microsoft.com/office/officeart/2005/8/layout/lProcess3"/>
    <dgm:cxn modelId="{3FC46329-57A5-4FD4-9E85-0F369FA2C339}" type="presParOf" srcId="{DB650DC8-F0F9-412F-9ADF-B05ADEE977E8}" destId="{8AFC1B8A-D286-4E66-A620-C3FC3232C2E7}" srcOrd="1" destOrd="0" presId="urn:microsoft.com/office/officeart/2005/8/layout/lProcess3"/>
    <dgm:cxn modelId="{F1B4BB20-B21A-464D-BDFC-F8CF5B7E6B52}" type="presParOf" srcId="{DB650DC8-F0F9-412F-9ADF-B05ADEE977E8}" destId="{FEEA5430-2FD0-4A8B-B4D6-416CC6079E8A}" srcOrd="2" destOrd="0" presId="urn:microsoft.com/office/officeart/2005/8/layout/lProcess3"/>
    <dgm:cxn modelId="{39615969-C7A7-403E-A9F9-F88038CF2E65}" type="presParOf" srcId="{FEEA5430-2FD0-4A8B-B4D6-416CC6079E8A}" destId="{26509B54-C625-424B-9763-8B3C68ED0E5A}" srcOrd="0" destOrd="0" presId="urn:microsoft.com/office/officeart/2005/8/layout/lProcess3"/>
    <dgm:cxn modelId="{ABF19F95-961D-4E8F-B193-C8342F3C8BA7}" type="presParOf" srcId="{FEEA5430-2FD0-4A8B-B4D6-416CC6079E8A}" destId="{AF7980F5-2426-4C71-B89F-A0505F393AD2}" srcOrd="1" destOrd="0" presId="urn:microsoft.com/office/officeart/2005/8/layout/lProcess3"/>
    <dgm:cxn modelId="{F1E7D95C-C2D6-47EE-B49C-57A82A1F3E30}" type="presParOf" srcId="{FEEA5430-2FD0-4A8B-B4D6-416CC6079E8A}" destId="{4B1A9CB7-7053-4038-9B03-F685A00FD03B}" srcOrd="2" destOrd="0" presId="urn:microsoft.com/office/officeart/2005/8/layout/lProcess3"/>
    <dgm:cxn modelId="{7239728D-0B4C-40F7-B772-303A218D9B93}" type="presParOf" srcId="{DB650DC8-F0F9-412F-9ADF-B05ADEE977E8}" destId="{026E32E1-0745-41AD-9C3E-D9EF8BD1CD3E}" srcOrd="3" destOrd="0" presId="urn:microsoft.com/office/officeart/2005/8/layout/lProcess3"/>
    <dgm:cxn modelId="{644B8628-89D2-43D1-A73A-155D2DEE0A9D}" type="presParOf" srcId="{DB650DC8-F0F9-412F-9ADF-B05ADEE977E8}" destId="{A0C2AAEA-0948-43C8-82CD-EC4C6B26D38F}" srcOrd="4" destOrd="0" presId="urn:microsoft.com/office/officeart/2005/8/layout/lProcess3"/>
    <dgm:cxn modelId="{9045E136-4297-4A0A-B0F9-F2C3DA64B130}" type="presParOf" srcId="{A0C2AAEA-0948-43C8-82CD-EC4C6B26D38F}" destId="{D77EB853-5DF9-426E-AA62-B25FDFCBD290}" srcOrd="0" destOrd="0" presId="urn:microsoft.com/office/officeart/2005/8/layout/lProcess3"/>
    <dgm:cxn modelId="{2C1CB72D-DBD9-4837-A2E2-E22F3501C873}" type="presParOf" srcId="{A0C2AAEA-0948-43C8-82CD-EC4C6B26D38F}" destId="{E61A980D-AAAA-4000-B074-8DD2CE7A2982}" srcOrd="1" destOrd="0" presId="urn:microsoft.com/office/officeart/2005/8/layout/lProcess3"/>
    <dgm:cxn modelId="{2DAC618A-FBDD-4A04-8E81-5FD691CAA750}" type="presParOf" srcId="{A0C2AAEA-0948-43C8-82CD-EC4C6B26D38F}" destId="{8A8C0102-88D9-43FB-8B7E-5973D7A8AF78}" srcOrd="2" destOrd="0" presId="urn:microsoft.com/office/officeart/2005/8/layout/lProcess3"/>
    <dgm:cxn modelId="{C8054EA5-9CF4-424E-B268-49B0F5474FDB}" type="presParOf" srcId="{DB650DC8-F0F9-412F-9ADF-B05ADEE977E8}" destId="{4E9376AE-9F42-49BB-9BE9-31CE6F8E71BC}" srcOrd="5" destOrd="0" presId="urn:microsoft.com/office/officeart/2005/8/layout/lProcess3"/>
    <dgm:cxn modelId="{49CA2977-3899-4F58-A119-39A56C26813D}" type="presParOf" srcId="{DB650DC8-F0F9-412F-9ADF-B05ADEE977E8}" destId="{8938E28A-314E-44DA-A46A-E9B54D06A967}" srcOrd="6" destOrd="0" presId="urn:microsoft.com/office/officeart/2005/8/layout/lProcess3"/>
    <dgm:cxn modelId="{CE7338BE-E557-4BB8-85CC-4D326E796E0D}" type="presParOf" srcId="{8938E28A-314E-44DA-A46A-E9B54D06A967}" destId="{9FCC9644-C476-42D2-8768-4BCCE949DDE7}" srcOrd="0" destOrd="0" presId="urn:microsoft.com/office/officeart/2005/8/layout/lProcess3"/>
    <dgm:cxn modelId="{1B653FE0-75FC-4BC2-87C9-EEE995EE74C2}" type="presParOf" srcId="{8938E28A-314E-44DA-A46A-E9B54D06A967}" destId="{3F610FC9-B7BF-4E64-AEF8-9C74022771DB}" srcOrd="1" destOrd="0" presId="urn:microsoft.com/office/officeart/2005/8/layout/lProcess3"/>
    <dgm:cxn modelId="{199E24C3-8AE7-46A9-ACFB-DE48898AD29C}" type="presParOf" srcId="{8938E28A-314E-44DA-A46A-E9B54D06A967}" destId="{74E55FC2-5B3B-48B5-9249-384071DEFB8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18DB15-5893-41A3-A736-871E00FF044C}"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125245A8-B65B-4BCB-B8D3-4C08431C7BBA}">
      <dgm:prSet custT="1"/>
      <dgm:spPr>
        <a:solidFill>
          <a:schemeClr val="accent5"/>
        </a:solidFill>
        <a:ln>
          <a:noFill/>
        </a:ln>
      </dgm:spPr>
      <dgm:t>
        <a:bodyPr/>
        <a:lstStyle/>
        <a:p>
          <a:pPr rtl="0"/>
          <a:r>
            <a:rPr lang="en-GB" sz="1800" b="1">
              <a:latin typeface="Arial" panose="020B0604020202020204" pitchFamily="34" charset="0"/>
              <a:cs typeface="Arial" panose="020B0604020202020204" pitchFamily="34" charset="0"/>
            </a:rPr>
            <a:t>Analyse strengths and weaknesses</a:t>
          </a:r>
        </a:p>
      </dgm:t>
    </dgm:pt>
    <dgm:pt modelId="{049F3516-A078-43E2-94FB-7D4C34028359}" type="parTrans" cxnId="{67F6AC41-A14E-4C5E-9945-54E91E2E18BB}">
      <dgm:prSet/>
      <dgm:spPr/>
      <dgm:t>
        <a:bodyPr/>
        <a:lstStyle/>
        <a:p>
          <a:endParaRPr lang="en-GB"/>
        </a:p>
      </dgm:t>
    </dgm:pt>
    <dgm:pt modelId="{198AA73F-3EC8-49C5-93AA-7727A7DB3CE6}" type="sibTrans" cxnId="{67F6AC41-A14E-4C5E-9945-54E91E2E18BB}">
      <dgm:prSet/>
      <dgm:spPr/>
      <dgm:t>
        <a:bodyPr/>
        <a:lstStyle/>
        <a:p>
          <a:endParaRPr lang="en-GB"/>
        </a:p>
      </dgm:t>
    </dgm:pt>
    <dgm:pt modelId="{60A0C279-89A2-4DFE-8755-658CC7895BD0}">
      <dgm:prSet custT="1"/>
      <dgm:spPr>
        <a:solidFill>
          <a:schemeClr val="accent2"/>
        </a:solidFill>
        <a:ln>
          <a:noFill/>
        </a:ln>
      </dgm:spPr>
      <dgm:t>
        <a:bodyPr/>
        <a:lstStyle/>
        <a:p>
          <a:pPr rtl="0"/>
          <a:r>
            <a:rPr lang="en-GB" sz="1800" b="1">
              <a:latin typeface="Arial" panose="020B0604020202020204" pitchFamily="34" charset="0"/>
              <a:cs typeface="Arial" panose="020B0604020202020204" pitchFamily="34" charset="0"/>
            </a:rPr>
            <a:t>Build a campaign team</a:t>
          </a:r>
        </a:p>
      </dgm:t>
    </dgm:pt>
    <dgm:pt modelId="{CD8D4163-06F7-47FC-A5A0-1D916B157CAC}" type="parTrans" cxnId="{BE69EC0A-9558-4870-966F-194688966108}">
      <dgm:prSet/>
      <dgm:spPr/>
      <dgm:t>
        <a:bodyPr/>
        <a:lstStyle/>
        <a:p>
          <a:endParaRPr lang="en-GB"/>
        </a:p>
      </dgm:t>
    </dgm:pt>
    <dgm:pt modelId="{97A461F7-0B67-47EF-B794-E2C3C60B9EF5}" type="sibTrans" cxnId="{BE69EC0A-9558-4870-966F-194688966108}">
      <dgm:prSet/>
      <dgm:spPr/>
      <dgm:t>
        <a:bodyPr/>
        <a:lstStyle/>
        <a:p>
          <a:endParaRPr lang="en-GB"/>
        </a:p>
      </dgm:t>
    </dgm:pt>
    <dgm:pt modelId="{BCDCB2AC-C1E9-484D-A104-0B9AA7429687}">
      <dgm:prSet custT="1"/>
      <dgm:spPr>
        <a:solidFill>
          <a:schemeClr val="accent4"/>
        </a:solidFill>
        <a:ln>
          <a:noFill/>
        </a:ln>
      </dgm:spPr>
      <dgm:t>
        <a:bodyPr/>
        <a:lstStyle/>
        <a:p>
          <a:pPr rtl="0"/>
          <a:r>
            <a:rPr lang="en-GB" sz="1800" b="1">
              <a:latin typeface="Arial" panose="020B0604020202020204" pitchFamily="34" charset="0"/>
              <a:cs typeface="Arial" panose="020B0604020202020204" pitchFamily="34" charset="0"/>
            </a:rPr>
            <a:t>Determine goals</a:t>
          </a:r>
        </a:p>
      </dgm:t>
    </dgm:pt>
    <dgm:pt modelId="{F7BB73EF-FE91-4AF1-AF94-67C8824A2B98}" type="parTrans" cxnId="{96CBC6AB-45ED-4A49-A9E0-C5289B74F601}">
      <dgm:prSet/>
      <dgm:spPr/>
      <dgm:t>
        <a:bodyPr/>
        <a:lstStyle/>
        <a:p>
          <a:endParaRPr lang="en-GB"/>
        </a:p>
      </dgm:t>
    </dgm:pt>
    <dgm:pt modelId="{6DE0FA95-1692-4C78-98AA-DA703D17F12E}" type="sibTrans" cxnId="{96CBC6AB-45ED-4A49-A9E0-C5289B74F601}">
      <dgm:prSet/>
      <dgm:spPr/>
      <dgm:t>
        <a:bodyPr/>
        <a:lstStyle/>
        <a:p>
          <a:endParaRPr lang="en-GB"/>
        </a:p>
      </dgm:t>
    </dgm:pt>
    <dgm:pt modelId="{484AD7A8-241B-40FC-8FF3-CD8959352505}">
      <dgm:prSet custT="1"/>
      <dgm:spPr>
        <a:solidFill>
          <a:schemeClr val="accent3"/>
        </a:solidFill>
        <a:ln>
          <a:noFill/>
        </a:ln>
      </dgm:spPr>
      <dgm:t>
        <a:bodyPr/>
        <a:lstStyle/>
        <a:p>
          <a:pPr rtl="0"/>
          <a:r>
            <a:rPr lang="en-GB" sz="1800" b="1">
              <a:solidFill>
                <a:schemeClr val="tx1"/>
              </a:solidFill>
              <a:latin typeface="Arial" panose="020B0604020202020204" pitchFamily="34" charset="0"/>
              <a:cs typeface="Arial" panose="020B0604020202020204" pitchFamily="34" charset="0"/>
            </a:rPr>
            <a:t>Create a core message</a:t>
          </a:r>
        </a:p>
      </dgm:t>
    </dgm:pt>
    <dgm:pt modelId="{8D3FE18C-6BA1-40DD-BC8A-3A995738974F}" type="parTrans" cxnId="{449A04BE-CB89-4644-B25A-8309607033EA}">
      <dgm:prSet/>
      <dgm:spPr/>
      <dgm:t>
        <a:bodyPr/>
        <a:lstStyle/>
        <a:p>
          <a:endParaRPr lang="en-GB"/>
        </a:p>
      </dgm:t>
    </dgm:pt>
    <dgm:pt modelId="{33D3EC8D-0B71-475A-BB69-352A6A86B18C}" type="sibTrans" cxnId="{449A04BE-CB89-4644-B25A-8309607033EA}">
      <dgm:prSet/>
      <dgm:spPr/>
      <dgm:t>
        <a:bodyPr/>
        <a:lstStyle/>
        <a:p>
          <a:endParaRPr lang="en-GB"/>
        </a:p>
      </dgm:t>
    </dgm:pt>
    <dgm:pt modelId="{0C977302-B4D4-4FDC-9C13-F75E710F4D9A}">
      <dgm:prSet custT="1"/>
      <dgm:spPr>
        <a:solidFill>
          <a:schemeClr val="accent1"/>
        </a:solidFill>
        <a:ln>
          <a:noFill/>
        </a:ln>
      </dgm:spPr>
      <dgm:t>
        <a:bodyPr/>
        <a:lstStyle/>
        <a:p>
          <a:pPr rtl="0"/>
          <a:r>
            <a:rPr lang="en-GB" sz="1800" b="1">
              <a:latin typeface="Arial" panose="020B0604020202020204" pitchFamily="34" charset="0"/>
              <a:cs typeface="Arial" panose="020B0604020202020204" pitchFamily="34" charset="0"/>
            </a:rPr>
            <a:t>Identify targets and allies</a:t>
          </a:r>
        </a:p>
      </dgm:t>
    </dgm:pt>
    <dgm:pt modelId="{B9EC3E2A-9968-4FEF-93FA-85488DC3E8F0}" type="parTrans" cxnId="{4622C6B4-EDBF-434D-B134-CD8FC2F9ADE6}">
      <dgm:prSet/>
      <dgm:spPr/>
      <dgm:t>
        <a:bodyPr/>
        <a:lstStyle/>
        <a:p>
          <a:endParaRPr lang="en-GB"/>
        </a:p>
      </dgm:t>
    </dgm:pt>
    <dgm:pt modelId="{D467BD7D-C635-4DFD-BEFC-F5B28CE38EE2}" type="sibTrans" cxnId="{4622C6B4-EDBF-434D-B134-CD8FC2F9ADE6}">
      <dgm:prSet/>
      <dgm:spPr/>
      <dgm:t>
        <a:bodyPr/>
        <a:lstStyle/>
        <a:p>
          <a:endParaRPr lang="en-GB"/>
        </a:p>
      </dgm:t>
    </dgm:pt>
    <dgm:pt modelId="{3095AC91-2C07-4F32-AB9F-77A89A858D05}">
      <dgm:prSet custT="1"/>
      <dgm:spPr>
        <a:solidFill>
          <a:schemeClr val="accent5"/>
        </a:solidFill>
        <a:ln>
          <a:noFill/>
        </a:ln>
      </dgm:spPr>
      <dgm:t>
        <a:bodyPr/>
        <a:lstStyle/>
        <a:p>
          <a:pPr rtl="0"/>
          <a:r>
            <a:rPr lang="en-GB" sz="1800" b="1">
              <a:latin typeface="Arial" panose="020B0604020202020204" pitchFamily="34" charset="0"/>
              <a:cs typeface="Arial" panose="020B0604020202020204" pitchFamily="34" charset="0"/>
            </a:rPr>
            <a:t>Develop campaign strategy</a:t>
          </a:r>
        </a:p>
      </dgm:t>
    </dgm:pt>
    <dgm:pt modelId="{CC402CE9-3374-45EA-BB8A-25F6ABAC6384}" type="parTrans" cxnId="{81BCFF9F-CC11-413A-8B22-70FB2BC0D663}">
      <dgm:prSet/>
      <dgm:spPr/>
      <dgm:t>
        <a:bodyPr/>
        <a:lstStyle/>
        <a:p>
          <a:endParaRPr lang="en-GB"/>
        </a:p>
      </dgm:t>
    </dgm:pt>
    <dgm:pt modelId="{95F8541D-86C4-4D84-B7E7-603A7D8BDFB0}" type="sibTrans" cxnId="{81BCFF9F-CC11-413A-8B22-70FB2BC0D663}">
      <dgm:prSet/>
      <dgm:spPr/>
      <dgm:t>
        <a:bodyPr/>
        <a:lstStyle/>
        <a:p>
          <a:endParaRPr lang="en-GB"/>
        </a:p>
      </dgm:t>
    </dgm:pt>
    <dgm:pt modelId="{18C2C83F-7970-4558-8F80-81ED65C0CD0E}">
      <dgm:prSet custT="1"/>
      <dgm:spPr>
        <a:solidFill>
          <a:schemeClr val="accent2"/>
        </a:solidFill>
        <a:ln>
          <a:noFill/>
        </a:ln>
      </dgm:spPr>
      <dgm:t>
        <a:bodyPr/>
        <a:lstStyle/>
        <a:p>
          <a:pPr rtl="0"/>
          <a:r>
            <a:rPr lang="en-GB" sz="1800" b="1">
              <a:latin typeface="Arial" panose="020B0604020202020204" pitchFamily="34" charset="0"/>
              <a:cs typeface="Arial" panose="020B0604020202020204" pitchFamily="34" charset="0"/>
            </a:rPr>
            <a:t>Develop tactics</a:t>
          </a:r>
        </a:p>
      </dgm:t>
    </dgm:pt>
    <dgm:pt modelId="{44B22681-514B-4235-835A-2FD8751821B4}" type="parTrans" cxnId="{63403A23-DAE0-4CE0-8124-65870F7E6E9B}">
      <dgm:prSet/>
      <dgm:spPr/>
      <dgm:t>
        <a:bodyPr/>
        <a:lstStyle/>
        <a:p>
          <a:endParaRPr lang="en-GB"/>
        </a:p>
      </dgm:t>
    </dgm:pt>
    <dgm:pt modelId="{00919D0C-5B90-4090-9906-4ABD348A17B7}" type="sibTrans" cxnId="{63403A23-DAE0-4CE0-8124-65870F7E6E9B}">
      <dgm:prSet/>
      <dgm:spPr/>
      <dgm:t>
        <a:bodyPr/>
        <a:lstStyle/>
        <a:p>
          <a:endParaRPr lang="en-GB"/>
        </a:p>
      </dgm:t>
    </dgm:pt>
    <dgm:pt modelId="{74D05FA3-76F1-410F-B1F4-E3D3D6AA2551}">
      <dgm:prSet custT="1"/>
      <dgm:spPr>
        <a:solidFill>
          <a:schemeClr val="accent4"/>
        </a:solidFill>
        <a:ln>
          <a:noFill/>
        </a:ln>
      </dgm:spPr>
      <dgm:t>
        <a:bodyPr/>
        <a:lstStyle/>
        <a:p>
          <a:pPr rtl="0"/>
          <a:r>
            <a:rPr lang="en-GB" sz="1800" b="1">
              <a:latin typeface="Arial" panose="020B0604020202020204" pitchFamily="34" charset="0"/>
              <a:cs typeface="Arial" panose="020B0604020202020204" pitchFamily="34" charset="0"/>
            </a:rPr>
            <a:t>Create a timeline</a:t>
          </a:r>
        </a:p>
      </dgm:t>
    </dgm:pt>
    <dgm:pt modelId="{85ED0C4D-87DC-48F1-BC2D-014D3D7D722A}" type="parTrans" cxnId="{56A4C097-79A6-42F7-BB63-32E3984F31C2}">
      <dgm:prSet/>
      <dgm:spPr/>
      <dgm:t>
        <a:bodyPr/>
        <a:lstStyle/>
        <a:p>
          <a:endParaRPr lang="en-GB"/>
        </a:p>
      </dgm:t>
    </dgm:pt>
    <dgm:pt modelId="{D277DC72-CC54-486D-A0B0-8DB3814B3539}" type="sibTrans" cxnId="{56A4C097-79A6-42F7-BB63-32E3984F31C2}">
      <dgm:prSet/>
      <dgm:spPr/>
      <dgm:t>
        <a:bodyPr/>
        <a:lstStyle/>
        <a:p>
          <a:endParaRPr lang="en-GB"/>
        </a:p>
      </dgm:t>
    </dgm:pt>
    <dgm:pt modelId="{17744307-8251-4298-820B-5BFE5E57EC3E}">
      <dgm:prSet custT="1"/>
      <dgm:spPr>
        <a:solidFill>
          <a:schemeClr val="accent3"/>
        </a:solidFill>
        <a:ln>
          <a:noFill/>
        </a:ln>
      </dgm:spPr>
      <dgm:t>
        <a:bodyPr/>
        <a:lstStyle/>
        <a:p>
          <a:pPr rtl="0"/>
          <a:r>
            <a:rPr lang="en-GB" sz="1800" b="1">
              <a:solidFill>
                <a:schemeClr val="tx1"/>
              </a:solidFill>
              <a:latin typeface="Arial" panose="020B0604020202020204" pitchFamily="34" charset="0"/>
              <a:cs typeface="Arial" panose="020B0604020202020204" pitchFamily="34" charset="0"/>
            </a:rPr>
            <a:t>Evaluate</a:t>
          </a:r>
        </a:p>
      </dgm:t>
    </dgm:pt>
    <dgm:pt modelId="{74F9B25F-B977-4B05-907B-F69FAFA05262}" type="parTrans" cxnId="{8F6440F1-F82B-4E63-A3F5-F10DFF8119C2}">
      <dgm:prSet/>
      <dgm:spPr/>
      <dgm:t>
        <a:bodyPr/>
        <a:lstStyle/>
        <a:p>
          <a:endParaRPr lang="en-GB"/>
        </a:p>
      </dgm:t>
    </dgm:pt>
    <dgm:pt modelId="{8FA81AFA-B50F-4172-B886-411AF1251947}" type="sibTrans" cxnId="{8F6440F1-F82B-4E63-A3F5-F10DFF8119C2}">
      <dgm:prSet/>
      <dgm:spPr/>
      <dgm:t>
        <a:bodyPr/>
        <a:lstStyle/>
        <a:p>
          <a:endParaRPr lang="en-GB"/>
        </a:p>
      </dgm:t>
    </dgm:pt>
    <dgm:pt modelId="{0628F44C-828F-4340-8D70-2F59DB9E15F4}">
      <dgm:prSet custT="1"/>
      <dgm:spPr>
        <a:solidFill>
          <a:schemeClr val="accent1"/>
        </a:solidFill>
        <a:ln>
          <a:noFill/>
        </a:ln>
      </dgm:spPr>
      <dgm:t>
        <a:bodyPr/>
        <a:lstStyle/>
        <a:p>
          <a:pPr rtl="0"/>
          <a:r>
            <a:rPr lang="en-GB" sz="1800" b="1">
              <a:latin typeface="Arial" panose="020B0604020202020204" pitchFamily="34" charset="0"/>
              <a:cs typeface="Arial" panose="020B0604020202020204" pitchFamily="34" charset="0"/>
            </a:rPr>
            <a:t>Redevelop</a:t>
          </a:r>
        </a:p>
      </dgm:t>
    </dgm:pt>
    <dgm:pt modelId="{8D76A956-E3C9-49D7-86BD-961639473FF0}" type="parTrans" cxnId="{9FEF787B-0C96-4813-8BD2-235A7A7318B1}">
      <dgm:prSet/>
      <dgm:spPr/>
      <dgm:t>
        <a:bodyPr/>
        <a:lstStyle/>
        <a:p>
          <a:endParaRPr lang="en-GB"/>
        </a:p>
      </dgm:t>
    </dgm:pt>
    <dgm:pt modelId="{DF62BC6D-00DC-4586-B07D-CBFF0D0AF59C}" type="sibTrans" cxnId="{9FEF787B-0C96-4813-8BD2-235A7A7318B1}">
      <dgm:prSet/>
      <dgm:spPr/>
      <dgm:t>
        <a:bodyPr/>
        <a:lstStyle/>
        <a:p>
          <a:endParaRPr lang="en-GB"/>
        </a:p>
      </dgm:t>
    </dgm:pt>
    <dgm:pt modelId="{8167F0EF-6DF7-4006-8B76-20DD5A0507A7}">
      <dgm:prSet custT="1"/>
      <dgm:spPr>
        <a:solidFill>
          <a:schemeClr val="accent1"/>
        </a:solidFill>
        <a:ln>
          <a:noFill/>
        </a:ln>
      </dgm:spPr>
      <dgm:t>
        <a:bodyPr/>
        <a:lstStyle/>
        <a:p>
          <a:pPr rtl="0"/>
          <a:r>
            <a:rPr lang="en-GB" sz="1800" b="1">
              <a:latin typeface="Arial" panose="020B0604020202020204" pitchFamily="34" charset="0"/>
              <a:cs typeface="Arial" panose="020B0604020202020204" pitchFamily="34" charset="0"/>
            </a:rPr>
            <a:t>Identify </a:t>
          </a:r>
          <a:br>
            <a:rPr lang="en-GB" sz="1800" b="1">
              <a:latin typeface="Arial" panose="020B0604020202020204" pitchFamily="34" charset="0"/>
              <a:cs typeface="Arial" panose="020B0604020202020204" pitchFamily="34" charset="0"/>
            </a:rPr>
          </a:br>
          <a:r>
            <a:rPr lang="en-GB" sz="1800" b="1">
              <a:latin typeface="Arial" panose="020B0604020202020204" pitchFamily="34" charset="0"/>
              <a:cs typeface="Arial" panose="020B0604020202020204" pitchFamily="34" charset="0"/>
            </a:rPr>
            <a:t>issue</a:t>
          </a:r>
        </a:p>
      </dgm:t>
    </dgm:pt>
    <dgm:pt modelId="{3B910F0E-2558-4DDF-BD0C-453582FDCF31}" type="sibTrans" cxnId="{1D4456F2-045F-4B14-A4E1-5A0AE425F16C}">
      <dgm:prSet/>
      <dgm:spPr/>
      <dgm:t>
        <a:bodyPr/>
        <a:lstStyle/>
        <a:p>
          <a:endParaRPr lang="en-GB"/>
        </a:p>
      </dgm:t>
    </dgm:pt>
    <dgm:pt modelId="{0FFE0A50-5C0D-4CF1-B19E-EF06E06D478E}" type="parTrans" cxnId="{1D4456F2-045F-4B14-A4E1-5A0AE425F16C}">
      <dgm:prSet/>
      <dgm:spPr/>
      <dgm:t>
        <a:bodyPr/>
        <a:lstStyle/>
        <a:p>
          <a:endParaRPr lang="en-GB"/>
        </a:p>
      </dgm:t>
    </dgm:pt>
    <dgm:pt modelId="{FB6E5FB9-C60E-4B4B-925A-8C53EB87B4E0}">
      <dgm:prSet custT="1"/>
      <dgm:spPr>
        <a:solidFill>
          <a:schemeClr val="accent2"/>
        </a:solidFill>
      </dgm:spPr>
      <dgm:t>
        <a:bodyPr/>
        <a:lstStyle/>
        <a:p>
          <a:r>
            <a:rPr lang="en-GB" sz="1800" b="1">
              <a:latin typeface="Arial" panose="020B0604020202020204" pitchFamily="34" charset="0"/>
              <a:cs typeface="Arial" panose="020B0604020202020204" pitchFamily="34" charset="0"/>
            </a:rPr>
            <a:t>Research</a:t>
          </a:r>
        </a:p>
      </dgm:t>
    </dgm:pt>
    <dgm:pt modelId="{9DDDA95F-D318-4247-B014-78B39D748273}" type="parTrans" cxnId="{F5685968-F2A0-A044-89D6-8C867BE4BD19}">
      <dgm:prSet/>
      <dgm:spPr/>
      <dgm:t>
        <a:bodyPr/>
        <a:lstStyle/>
        <a:p>
          <a:endParaRPr lang="en-GB"/>
        </a:p>
      </dgm:t>
    </dgm:pt>
    <dgm:pt modelId="{6B8EEA17-231F-814D-99EE-85E98ABF6B84}" type="sibTrans" cxnId="{F5685968-F2A0-A044-89D6-8C867BE4BD19}">
      <dgm:prSet/>
      <dgm:spPr/>
      <dgm:t>
        <a:bodyPr/>
        <a:lstStyle/>
        <a:p>
          <a:endParaRPr lang="en-GB"/>
        </a:p>
      </dgm:t>
    </dgm:pt>
    <dgm:pt modelId="{69672BEE-3493-474F-88E8-530D85EC70B6}" type="pres">
      <dgm:prSet presAssocID="{8818DB15-5893-41A3-A736-871E00FF044C}" presName="diagram" presStyleCnt="0">
        <dgm:presLayoutVars>
          <dgm:dir/>
          <dgm:resizeHandles val="exact"/>
        </dgm:presLayoutVars>
      </dgm:prSet>
      <dgm:spPr/>
    </dgm:pt>
    <dgm:pt modelId="{32B45A7A-DB8D-4B08-8C19-2E40FF07CA62}" type="pres">
      <dgm:prSet presAssocID="{8167F0EF-6DF7-4006-8B76-20DD5A0507A7}" presName="node" presStyleLbl="node1" presStyleIdx="0" presStyleCnt="12">
        <dgm:presLayoutVars>
          <dgm:bulletEnabled val="1"/>
        </dgm:presLayoutVars>
      </dgm:prSet>
      <dgm:spPr/>
    </dgm:pt>
    <dgm:pt modelId="{3783A614-E882-4191-B54B-EAD9C12B1FA7}" type="pres">
      <dgm:prSet presAssocID="{3B910F0E-2558-4DDF-BD0C-453582FDCF31}" presName="sibTrans" presStyleCnt="0"/>
      <dgm:spPr/>
    </dgm:pt>
    <dgm:pt modelId="{307180AC-9B1C-41AE-BFC6-EA3D57FD1865}" type="pres">
      <dgm:prSet presAssocID="{125245A8-B65B-4BCB-B8D3-4C08431C7BBA}" presName="node" presStyleLbl="node1" presStyleIdx="1" presStyleCnt="12">
        <dgm:presLayoutVars>
          <dgm:bulletEnabled val="1"/>
        </dgm:presLayoutVars>
      </dgm:prSet>
      <dgm:spPr/>
    </dgm:pt>
    <dgm:pt modelId="{09257B56-20D6-4FC2-AE56-6587D2924AE4}" type="pres">
      <dgm:prSet presAssocID="{198AA73F-3EC8-49C5-93AA-7727A7DB3CE6}" presName="sibTrans" presStyleCnt="0"/>
      <dgm:spPr/>
    </dgm:pt>
    <dgm:pt modelId="{F898D1D6-6567-4436-9BC3-B185B53EC012}" type="pres">
      <dgm:prSet presAssocID="{60A0C279-89A2-4DFE-8755-658CC7895BD0}" presName="node" presStyleLbl="node1" presStyleIdx="2" presStyleCnt="12">
        <dgm:presLayoutVars>
          <dgm:bulletEnabled val="1"/>
        </dgm:presLayoutVars>
      </dgm:prSet>
      <dgm:spPr/>
    </dgm:pt>
    <dgm:pt modelId="{47CFCA12-8E74-402F-87D2-1E9B247E8041}" type="pres">
      <dgm:prSet presAssocID="{97A461F7-0B67-47EF-B794-E2C3C60B9EF5}" presName="sibTrans" presStyleCnt="0"/>
      <dgm:spPr/>
    </dgm:pt>
    <dgm:pt modelId="{CAF7B597-BFDE-4EE7-8565-7D461A36D275}" type="pres">
      <dgm:prSet presAssocID="{BCDCB2AC-C1E9-484D-A104-0B9AA7429687}" presName="node" presStyleLbl="node1" presStyleIdx="3" presStyleCnt="12" custLinFactNeighborX="126" custLinFactNeighborY="1068">
        <dgm:presLayoutVars>
          <dgm:bulletEnabled val="1"/>
        </dgm:presLayoutVars>
      </dgm:prSet>
      <dgm:spPr/>
    </dgm:pt>
    <dgm:pt modelId="{8DCDEFA3-D403-4D36-8140-A8947E315BC4}" type="pres">
      <dgm:prSet presAssocID="{6DE0FA95-1692-4C78-98AA-DA703D17F12E}" presName="sibTrans" presStyleCnt="0"/>
      <dgm:spPr/>
    </dgm:pt>
    <dgm:pt modelId="{335DB336-E968-4EA5-89AB-A0D763FD9324}" type="pres">
      <dgm:prSet presAssocID="{484AD7A8-241B-40FC-8FF3-CD8959352505}" presName="node" presStyleLbl="node1" presStyleIdx="4" presStyleCnt="12">
        <dgm:presLayoutVars>
          <dgm:bulletEnabled val="1"/>
        </dgm:presLayoutVars>
      </dgm:prSet>
      <dgm:spPr/>
    </dgm:pt>
    <dgm:pt modelId="{A68F0CBA-9071-4BA7-B54C-8771CD3579D0}" type="pres">
      <dgm:prSet presAssocID="{33D3EC8D-0B71-475A-BB69-352A6A86B18C}" presName="sibTrans" presStyleCnt="0"/>
      <dgm:spPr/>
    </dgm:pt>
    <dgm:pt modelId="{1F688974-385E-584C-931D-B5AAEB28C5DA}" type="pres">
      <dgm:prSet presAssocID="{FB6E5FB9-C60E-4B4B-925A-8C53EB87B4E0}" presName="node" presStyleLbl="node1" presStyleIdx="5" presStyleCnt="12">
        <dgm:presLayoutVars>
          <dgm:bulletEnabled val="1"/>
        </dgm:presLayoutVars>
      </dgm:prSet>
      <dgm:spPr/>
    </dgm:pt>
    <dgm:pt modelId="{047D7B17-2D4E-8A4A-8E8D-995BFDFFAE86}" type="pres">
      <dgm:prSet presAssocID="{6B8EEA17-231F-814D-99EE-85E98ABF6B84}" presName="sibTrans" presStyleCnt="0"/>
      <dgm:spPr/>
    </dgm:pt>
    <dgm:pt modelId="{EEA9C8D8-D204-4B32-A7B6-1466AD6202E3}" type="pres">
      <dgm:prSet presAssocID="{0C977302-B4D4-4FDC-9C13-F75E710F4D9A}" presName="node" presStyleLbl="node1" presStyleIdx="6" presStyleCnt="12">
        <dgm:presLayoutVars>
          <dgm:bulletEnabled val="1"/>
        </dgm:presLayoutVars>
      </dgm:prSet>
      <dgm:spPr/>
    </dgm:pt>
    <dgm:pt modelId="{36AEBAC5-5A1E-40DB-AD40-E8EA4686033A}" type="pres">
      <dgm:prSet presAssocID="{D467BD7D-C635-4DFD-BEFC-F5B28CE38EE2}" presName="sibTrans" presStyleCnt="0"/>
      <dgm:spPr/>
    </dgm:pt>
    <dgm:pt modelId="{AA871AE9-5ECF-467D-B475-F0C31411BE99}" type="pres">
      <dgm:prSet presAssocID="{3095AC91-2C07-4F32-AB9F-77A89A858D05}" presName="node" presStyleLbl="node1" presStyleIdx="7" presStyleCnt="12">
        <dgm:presLayoutVars>
          <dgm:bulletEnabled val="1"/>
        </dgm:presLayoutVars>
      </dgm:prSet>
      <dgm:spPr/>
    </dgm:pt>
    <dgm:pt modelId="{FCB33B3F-A4BF-459F-808C-62BC8C7AC51C}" type="pres">
      <dgm:prSet presAssocID="{95F8541D-86C4-4D84-B7E7-603A7D8BDFB0}" presName="sibTrans" presStyleCnt="0"/>
      <dgm:spPr/>
    </dgm:pt>
    <dgm:pt modelId="{1A71872E-28EA-4844-AE4F-B52C5BB5D4E9}" type="pres">
      <dgm:prSet presAssocID="{18C2C83F-7970-4558-8F80-81ED65C0CD0E}" presName="node" presStyleLbl="node1" presStyleIdx="8" presStyleCnt="12">
        <dgm:presLayoutVars>
          <dgm:bulletEnabled val="1"/>
        </dgm:presLayoutVars>
      </dgm:prSet>
      <dgm:spPr/>
    </dgm:pt>
    <dgm:pt modelId="{CCC096A3-77AD-47D2-BCD4-C213B1FD3521}" type="pres">
      <dgm:prSet presAssocID="{00919D0C-5B90-4090-9906-4ABD348A17B7}" presName="sibTrans" presStyleCnt="0"/>
      <dgm:spPr/>
    </dgm:pt>
    <dgm:pt modelId="{959726D8-1894-4CA1-AF00-5B9A71120990}" type="pres">
      <dgm:prSet presAssocID="{74D05FA3-76F1-410F-B1F4-E3D3D6AA2551}" presName="node" presStyleLbl="node1" presStyleIdx="9" presStyleCnt="12">
        <dgm:presLayoutVars>
          <dgm:bulletEnabled val="1"/>
        </dgm:presLayoutVars>
      </dgm:prSet>
      <dgm:spPr/>
    </dgm:pt>
    <dgm:pt modelId="{BDDAFA13-8FF2-46AF-ACF7-14271A207117}" type="pres">
      <dgm:prSet presAssocID="{D277DC72-CC54-486D-A0B0-8DB3814B3539}" presName="sibTrans" presStyleCnt="0"/>
      <dgm:spPr/>
    </dgm:pt>
    <dgm:pt modelId="{F491C9EA-BBEB-4D34-AD8B-938A82DA8B7E}" type="pres">
      <dgm:prSet presAssocID="{17744307-8251-4298-820B-5BFE5E57EC3E}" presName="node" presStyleLbl="node1" presStyleIdx="10" presStyleCnt="12">
        <dgm:presLayoutVars>
          <dgm:bulletEnabled val="1"/>
        </dgm:presLayoutVars>
      </dgm:prSet>
      <dgm:spPr/>
    </dgm:pt>
    <dgm:pt modelId="{C95CB4F0-9445-466D-BDA8-F2F4AB514510}" type="pres">
      <dgm:prSet presAssocID="{8FA81AFA-B50F-4172-B886-411AF1251947}" presName="sibTrans" presStyleCnt="0"/>
      <dgm:spPr/>
    </dgm:pt>
    <dgm:pt modelId="{4A7BB75B-6984-4053-8BB9-DA496C5FC8AA}" type="pres">
      <dgm:prSet presAssocID="{0628F44C-828F-4340-8D70-2F59DB9E15F4}" presName="node" presStyleLbl="node1" presStyleIdx="11" presStyleCnt="12">
        <dgm:presLayoutVars>
          <dgm:bulletEnabled val="1"/>
        </dgm:presLayoutVars>
      </dgm:prSet>
      <dgm:spPr/>
    </dgm:pt>
  </dgm:ptLst>
  <dgm:cxnLst>
    <dgm:cxn modelId="{DB8AEE03-FE32-4094-806D-AFE76539EF9B}" type="presOf" srcId="{17744307-8251-4298-820B-5BFE5E57EC3E}" destId="{F491C9EA-BBEB-4D34-AD8B-938A82DA8B7E}" srcOrd="0" destOrd="0" presId="urn:microsoft.com/office/officeart/2005/8/layout/default#1"/>
    <dgm:cxn modelId="{BE69EC0A-9558-4870-966F-194688966108}" srcId="{8818DB15-5893-41A3-A736-871E00FF044C}" destId="{60A0C279-89A2-4DFE-8755-658CC7895BD0}" srcOrd="2" destOrd="0" parTransId="{CD8D4163-06F7-47FC-A5A0-1D916B157CAC}" sibTransId="{97A461F7-0B67-47EF-B794-E2C3C60B9EF5}"/>
    <dgm:cxn modelId="{2846CB0E-318B-448A-B182-87D81AEA69F5}" type="presOf" srcId="{18C2C83F-7970-4558-8F80-81ED65C0CD0E}" destId="{1A71872E-28EA-4844-AE4F-B52C5BB5D4E9}" srcOrd="0" destOrd="0" presId="urn:microsoft.com/office/officeart/2005/8/layout/default#1"/>
    <dgm:cxn modelId="{63403A23-DAE0-4CE0-8124-65870F7E6E9B}" srcId="{8818DB15-5893-41A3-A736-871E00FF044C}" destId="{18C2C83F-7970-4558-8F80-81ED65C0CD0E}" srcOrd="8" destOrd="0" parTransId="{44B22681-514B-4235-835A-2FD8751821B4}" sibTransId="{00919D0C-5B90-4090-9906-4ABD348A17B7}"/>
    <dgm:cxn modelId="{506D723D-EB2D-4088-95F1-5B43F06EC0A4}" type="presOf" srcId="{8818DB15-5893-41A3-A736-871E00FF044C}" destId="{69672BEE-3493-474F-88E8-530D85EC70B6}" srcOrd="0" destOrd="0" presId="urn:microsoft.com/office/officeart/2005/8/layout/default#1"/>
    <dgm:cxn modelId="{7E1F9740-AD88-4285-802E-4957FB20A0BB}" type="presOf" srcId="{0C977302-B4D4-4FDC-9C13-F75E710F4D9A}" destId="{EEA9C8D8-D204-4B32-A7B6-1466AD6202E3}" srcOrd="0" destOrd="0" presId="urn:microsoft.com/office/officeart/2005/8/layout/default#1"/>
    <dgm:cxn modelId="{D4600A41-54A2-4FDB-B595-CC4250BD3121}" type="presOf" srcId="{3095AC91-2C07-4F32-AB9F-77A89A858D05}" destId="{AA871AE9-5ECF-467D-B475-F0C31411BE99}" srcOrd="0" destOrd="0" presId="urn:microsoft.com/office/officeart/2005/8/layout/default#1"/>
    <dgm:cxn modelId="{67F6AC41-A14E-4C5E-9945-54E91E2E18BB}" srcId="{8818DB15-5893-41A3-A736-871E00FF044C}" destId="{125245A8-B65B-4BCB-B8D3-4C08431C7BBA}" srcOrd="1" destOrd="0" parTransId="{049F3516-A078-43E2-94FB-7D4C34028359}" sibTransId="{198AA73F-3EC8-49C5-93AA-7727A7DB3CE6}"/>
    <dgm:cxn modelId="{F5685968-F2A0-A044-89D6-8C867BE4BD19}" srcId="{8818DB15-5893-41A3-A736-871E00FF044C}" destId="{FB6E5FB9-C60E-4B4B-925A-8C53EB87B4E0}" srcOrd="5" destOrd="0" parTransId="{9DDDA95F-D318-4247-B014-78B39D748273}" sibTransId="{6B8EEA17-231F-814D-99EE-85E98ABF6B84}"/>
    <dgm:cxn modelId="{9FEF787B-0C96-4813-8BD2-235A7A7318B1}" srcId="{8818DB15-5893-41A3-A736-871E00FF044C}" destId="{0628F44C-828F-4340-8D70-2F59DB9E15F4}" srcOrd="11" destOrd="0" parTransId="{8D76A956-E3C9-49D7-86BD-961639473FF0}" sibTransId="{DF62BC6D-00DC-4586-B07D-CBFF0D0AF59C}"/>
    <dgm:cxn modelId="{56A4C097-79A6-42F7-BB63-32E3984F31C2}" srcId="{8818DB15-5893-41A3-A736-871E00FF044C}" destId="{74D05FA3-76F1-410F-B1F4-E3D3D6AA2551}" srcOrd="9" destOrd="0" parTransId="{85ED0C4D-87DC-48F1-BC2D-014D3D7D722A}" sibTransId="{D277DC72-CC54-486D-A0B0-8DB3814B3539}"/>
    <dgm:cxn modelId="{81BCFF9F-CC11-413A-8B22-70FB2BC0D663}" srcId="{8818DB15-5893-41A3-A736-871E00FF044C}" destId="{3095AC91-2C07-4F32-AB9F-77A89A858D05}" srcOrd="7" destOrd="0" parTransId="{CC402CE9-3374-45EA-BB8A-25F6ABAC6384}" sibTransId="{95F8541D-86C4-4D84-B7E7-603A7D8BDFB0}"/>
    <dgm:cxn modelId="{7158E6A3-76EF-4ED9-81AE-06CE819F6726}" type="presOf" srcId="{60A0C279-89A2-4DFE-8755-658CC7895BD0}" destId="{F898D1D6-6567-4436-9BC3-B185B53EC012}" srcOrd="0" destOrd="0" presId="urn:microsoft.com/office/officeart/2005/8/layout/default#1"/>
    <dgm:cxn modelId="{D6CF13AB-7A28-469F-9ADA-FB7725D063CE}" type="presOf" srcId="{74D05FA3-76F1-410F-B1F4-E3D3D6AA2551}" destId="{959726D8-1894-4CA1-AF00-5B9A71120990}" srcOrd="0" destOrd="0" presId="urn:microsoft.com/office/officeart/2005/8/layout/default#1"/>
    <dgm:cxn modelId="{96CBC6AB-45ED-4A49-A9E0-C5289B74F601}" srcId="{8818DB15-5893-41A3-A736-871E00FF044C}" destId="{BCDCB2AC-C1E9-484D-A104-0B9AA7429687}" srcOrd="3" destOrd="0" parTransId="{F7BB73EF-FE91-4AF1-AF94-67C8824A2B98}" sibTransId="{6DE0FA95-1692-4C78-98AA-DA703D17F12E}"/>
    <dgm:cxn modelId="{EB5C39AC-71A3-47C8-9A02-0A61C3D2E3B1}" type="presOf" srcId="{BCDCB2AC-C1E9-484D-A104-0B9AA7429687}" destId="{CAF7B597-BFDE-4EE7-8565-7D461A36D275}" srcOrd="0" destOrd="0" presId="urn:microsoft.com/office/officeart/2005/8/layout/default#1"/>
    <dgm:cxn modelId="{4622C6B4-EDBF-434D-B134-CD8FC2F9ADE6}" srcId="{8818DB15-5893-41A3-A736-871E00FF044C}" destId="{0C977302-B4D4-4FDC-9C13-F75E710F4D9A}" srcOrd="6" destOrd="0" parTransId="{B9EC3E2A-9968-4FEF-93FA-85488DC3E8F0}" sibTransId="{D467BD7D-C635-4DFD-BEFC-F5B28CE38EE2}"/>
    <dgm:cxn modelId="{DBF9AEB8-8651-409E-8233-8AED7CE304EC}" type="presOf" srcId="{0628F44C-828F-4340-8D70-2F59DB9E15F4}" destId="{4A7BB75B-6984-4053-8BB9-DA496C5FC8AA}" srcOrd="0" destOrd="0" presId="urn:microsoft.com/office/officeart/2005/8/layout/default#1"/>
    <dgm:cxn modelId="{449A04BE-CB89-4644-B25A-8309607033EA}" srcId="{8818DB15-5893-41A3-A736-871E00FF044C}" destId="{484AD7A8-241B-40FC-8FF3-CD8959352505}" srcOrd="4" destOrd="0" parTransId="{8D3FE18C-6BA1-40DD-BC8A-3A995738974F}" sibTransId="{33D3EC8D-0B71-475A-BB69-352A6A86B18C}"/>
    <dgm:cxn modelId="{21642CC9-AD4E-434C-8617-3764430E83AF}" type="presOf" srcId="{8167F0EF-6DF7-4006-8B76-20DD5A0507A7}" destId="{32B45A7A-DB8D-4B08-8C19-2E40FF07CA62}" srcOrd="0" destOrd="0" presId="urn:microsoft.com/office/officeart/2005/8/layout/default#1"/>
    <dgm:cxn modelId="{1967E8CD-0E96-7E40-A340-A9974605BBB2}" type="presOf" srcId="{FB6E5FB9-C60E-4B4B-925A-8C53EB87B4E0}" destId="{1F688974-385E-584C-931D-B5AAEB28C5DA}" srcOrd="0" destOrd="0" presId="urn:microsoft.com/office/officeart/2005/8/layout/default#1"/>
    <dgm:cxn modelId="{4B0E51E5-0003-4129-9D23-1A38881F6966}" type="presOf" srcId="{484AD7A8-241B-40FC-8FF3-CD8959352505}" destId="{335DB336-E968-4EA5-89AB-A0D763FD9324}" srcOrd="0" destOrd="0" presId="urn:microsoft.com/office/officeart/2005/8/layout/default#1"/>
    <dgm:cxn modelId="{8F6440F1-F82B-4E63-A3F5-F10DFF8119C2}" srcId="{8818DB15-5893-41A3-A736-871E00FF044C}" destId="{17744307-8251-4298-820B-5BFE5E57EC3E}" srcOrd="10" destOrd="0" parTransId="{74F9B25F-B977-4B05-907B-F69FAFA05262}" sibTransId="{8FA81AFA-B50F-4172-B886-411AF1251947}"/>
    <dgm:cxn modelId="{1D4456F2-045F-4B14-A4E1-5A0AE425F16C}" srcId="{8818DB15-5893-41A3-A736-871E00FF044C}" destId="{8167F0EF-6DF7-4006-8B76-20DD5A0507A7}" srcOrd="0" destOrd="0" parTransId="{0FFE0A50-5C0D-4CF1-B19E-EF06E06D478E}" sibTransId="{3B910F0E-2558-4DDF-BD0C-453582FDCF31}"/>
    <dgm:cxn modelId="{3C8706F4-4F7E-4338-B9C8-F9A879EAB5D1}" type="presOf" srcId="{125245A8-B65B-4BCB-B8D3-4C08431C7BBA}" destId="{307180AC-9B1C-41AE-BFC6-EA3D57FD1865}" srcOrd="0" destOrd="0" presId="urn:microsoft.com/office/officeart/2005/8/layout/default#1"/>
    <dgm:cxn modelId="{0A27E4CD-6428-474D-A1F4-F3A4742DA1A2}" type="presParOf" srcId="{69672BEE-3493-474F-88E8-530D85EC70B6}" destId="{32B45A7A-DB8D-4B08-8C19-2E40FF07CA62}" srcOrd="0" destOrd="0" presId="urn:microsoft.com/office/officeart/2005/8/layout/default#1"/>
    <dgm:cxn modelId="{CDA78576-B1B2-4C4A-AB6D-608DDA7B2354}" type="presParOf" srcId="{69672BEE-3493-474F-88E8-530D85EC70B6}" destId="{3783A614-E882-4191-B54B-EAD9C12B1FA7}" srcOrd="1" destOrd="0" presId="urn:microsoft.com/office/officeart/2005/8/layout/default#1"/>
    <dgm:cxn modelId="{41E2D20C-537C-4BFA-B2B4-7F557F2A1ABC}" type="presParOf" srcId="{69672BEE-3493-474F-88E8-530D85EC70B6}" destId="{307180AC-9B1C-41AE-BFC6-EA3D57FD1865}" srcOrd="2" destOrd="0" presId="urn:microsoft.com/office/officeart/2005/8/layout/default#1"/>
    <dgm:cxn modelId="{897505A7-69B3-4544-ADFC-C0D2E93244CE}" type="presParOf" srcId="{69672BEE-3493-474F-88E8-530D85EC70B6}" destId="{09257B56-20D6-4FC2-AE56-6587D2924AE4}" srcOrd="3" destOrd="0" presId="urn:microsoft.com/office/officeart/2005/8/layout/default#1"/>
    <dgm:cxn modelId="{6CC96474-7B4A-4615-8DB1-3E1D5AE63837}" type="presParOf" srcId="{69672BEE-3493-474F-88E8-530D85EC70B6}" destId="{F898D1D6-6567-4436-9BC3-B185B53EC012}" srcOrd="4" destOrd="0" presId="urn:microsoft.com/office/officeart/2005/8/layout/default#1"/>
    <dgm:cxn modelId="{F5C3EBE6-2117-4398-8D7F-C737B5AD7B19}" type="presParOf" srcId="{69672BEE-3493-474F-88E8-530D85EC70B6}" destId="{47CFCA12-8E74-402F-87D2-1E9B247E8041}" srcOrd="5" destOrd="0" presId="urn:microsoft.com/office/officeart/2005/8/layout/default#1"/>
    <dgm:cxn modelId="{DFCECEDB-77F3-46C5-AC03-275D3BF76576}" type="presParOf" srcId="{69672BEE-3493-474F-88E8-530D85EC70B6}" destId="{CAF7B597-BFDE-4EE7-8565-7D461A36D275}" srcOrd="6" destOrd="0" presId="urn:microsoft.com/office/officeart/2005/8/layout/default#1"/>
    <dgm:cxn modelId="{4989ACF7-9A9F-4C7C-B571-A13631BF736C}" type="presParOf" srcId="{69672BEE-3493-474F-88E8-530D85EC70B6}" destId="{8DCDEFA3-D403-4D36-8140-A8947E315BC4}" srcOrd="7" destOrd="0" presId="urn:microsoft.com/office/officeart/2005/8/layout/default#1"/>
    <dgm:cxn modelId="{7E74ED37-05A3-4D19-99EE-8B2C5070310B}" type="presParOf" srcId="{69672BEE-3493-474F-88E8-530D85EC70B6}" destId="{335DB336-E968-4EA5-89AB-A0D763FD9324}" srcOrd="8" destOrd="0" presId="urn:microsoft.com/office/officeart/2005/8/layout/default#1"/>
    <dgm:cxn modelId="{7DA65AD3-DE3A-4DF7-80CE-70318EEE7663}" type="presParOf" srcId="{69672BEE-3493-474F-88E8-530D85EC70B6}" destId="{A68F0CBA-9071-4BA7-B54C-8771CD3579D0}" srcOrd="9" destOrd="0" presId="urn:microsoft.com/office/officeart/2005/8/layout/default#1"/>
    <dgm:cxn modelId="{3A41788E-5AD5-F946-8BF1-6D1B4C5A5187}" type="presParOf" srcId="{69672BEE-3493-474F-88E8-530D85EC70B6}" destId="{1F688974-385E-584C-931D-B5AAEB28C5DA}" srcOrd="10" destOrd="0" presId="urn:microsoft.com/office/officeart/2005/8/layout/default#1"/>
    <dgm:cxn modelId="{3AC45982-97C6-CC4D-8CBB-770DC464D394}" type="presParOf" srcId="{69672BEE-3493-474F-88E8-530D85EC70B6}" destId="{047D7B17-2D4E-8A4A-8E8D-995BFDFFAE86}" srcOrd="11" destOrd="0" presId="urn:microsoft.com/office/officeart/2005/8/layout/default#1"/>
    <dgm:cxn modelId="{3BC45473-BEE6-43A0-9526-AEC75C7819AB}" type="presParOf" srcId="{69672BEE-3493-474F-88E8-530D85EC70B6}" destId="{EEA9C8D8-D204-4B32-A7B6-1466AD6202E3}" srcOrd="12" destOrd="0" presId="urn:microsoft.com/office/officeart/2005/8/layout/default#1"/>
    <dgm:cxn modelId="{B2BD67C3-0F89-43DC-941F-D53F31119DF2}" type="presParOf" srcId="{69672BEE-3493-474F-88E8-530D85EC70B6}" destId="{36AEBAC5-5A1E-40DB-AD40-E8EA4686033A}" srcOrd="13" destOrd="0" presId="urn:microsoft.com/office/officeart/2005/8/layout/default#1"/>
    <dgm:cxn modelId="{44E25455-8334-461B-ABC0-8E1F0C5A75AF}" type="presParOf" srcId="{69672BEE-3493-474F-88E8-530D85EC70B6}" destId="{AA871AE9-5ECF-467D-B475-F0C31411BE99}" srcOrd="14" destOrd="0" presId="urn:microsoft.com/office/officeart/2005/8/layout/default#1"/>
    <dgm:cxn modelId="{DFA9C0B9-2A82-4CAB-90D1-4F8DF2575C34}" type="presParOf" srcId="{69672BEE-3493-474F-88E8-530D85EC70B6}" destId="{FCB33B3F-A4BF-459F-808C-62BC8C7AC51C}" srcOrd="15" destOrd="0" presId="urn:microsoft.com/office/officeart/2005/8/layout/default#1"/>
    <dgm:cxn modelId="{DD4F94E9-BF27-4526-A7B3-D17F14D06FA8}" type="presParOf" srcId="{69672BEE-3493-474F-88E8-530D85EC70B6}" destId="{1A71872E-28EA-4844-AE4F-B52C5BB5D4E9}" srcOrd="16" destOrd="0" presId="urn:microsoft.com/office/officeart/2005/8/layout/default#1"/>
    <dgm:cxn modelId="{FCB73626-002A-4B93-9B58-BF4FFEBEADF8}" type="presParOf" srcId="{69672BEE-3493-474F-88E8-530D85EC70B6}" destId="{CCC096A3-77AD-47D2-BCD4-C213B1FD3521}" srcOrd="17" destOrd="0" presId="urn:microsoft.com/office/officeart/2005/8/layout/default#1"/>
    <dgm:cxn modelId="{2EB18FEB-8470-4C49-8435-BD6FF748D981}" type="presParOf" srcId="{69672BEE-3493-474F-88E8-530D85EC70B6}" destId="{959726D8-1894-4CA1-AF00-5B9A71120990}" srcOrd="18" destOrd="0" presId="urn:microsoft.com/office/officeart/2005/8/layout/default#1"/>
    <dgm:cxn modelId="{15EABE20-A3DB-4055-8E70-30BCB1BB0C5F}" type="presParOf" srcId="{69672BEE-3493-474F-88E8-530D85EC70B6}" destId="{BDDAFA13-8FF2-46AF-ACF7-14271A207117}" srcOrd="19" destOrd="0" presId="urn:microsoft.com/office/officeart/2005/8/layout/default#1"/>
    <dgm:cxn modelId="{2FA7F235-2089-410D-BDC3-8BD6DF6C2297}" type="presParOf" srcId="{69672BEE-3493-474F-88E8-530D85EC70B6}" destId="{F491C9EA-BBEB-4D34-AD8B-938A82DA8B7E}" srcOrd="20" destOrd="0" presId="urn:microsoft.com/office/officeart/2005/8/layout/default#1"/>
    <dgm:cxn modelId="{313AA1F9-3D3B-46AA-843C-97B5EE46878D}" type="presParOf" srcId="{69672BEE-3493-474F-88E8-530D85EC70B6}" destId="{C95CB4F0-9445-466D-BDA8-F2F4AB514510}" srcOrd="21" destOrd="0" presId="urn:microsoft.com/office/officeart/2005/8/layout/default#1"/>
    <dgm:cxn modelId="{56418D5C-04BB-45EC-9485-E3014090128E}" type="presParOf" srcId="{69672BEE-3493-474F-88E8-530D85EC70B6}" destId="{4A7BB75B-6984-4053-8BB9-DA496C5FC8AA}" srcOrd="2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38BA4-D2BD-4BC7-84B2-24BF4FF03A5C}">
      <dsp:nvSpPr>
        <dsp:cNvPr id="0" name=""/>
        <dsp:cNvSpPr/>
      </dsp:nvSpPr>
      <dsp:spPr>
        <a:xfrm>
          <a:off x="1355007" y="1811695"/>
          <a:ext cx="2035387" cy="1760692"/>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You</a:t>
          </a:r>
        </a:p>
      </dsp:txBody>
      <dsp:txXfrm>
        <a:off x="1692299" y="2103466"/>
        <a:ext cx="1360803" cy="1177150"/>
      </dsp:txXfrm>
    </dsp:sp>
    <dsp:sp modelId="{9BEE0B17-DB29-4C14-8840-C64E552F593B}">
      <dsp:nvSpPr>
        <dsp:cNvPr id="0" name=""/>
        <dsp:cNvSpPr/>
      </dsp:nvSpPr>
      <dsp:spPr>
        <a:xfrm>
          <a:off x="2014290" y="644082"/>
          <a:ext cx="767945" cy="66168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6D3E4-DEC9-4A3B-A439-6C9D6DAFE265}">
      <dsp:nvSpPr>
        <dsp:cNvPr id="0" name=""/>
        <dsp:cNvSpPr/>
      </dsp:nvSpPr>
      <dsp:spPr>
        <a:xfrm>
          <a:off x="1536838" y="227387"/>
          <a:ext cx="1667985" cy="1443003"/>
        </a:xfrm>
        <a:prstGeom prst="hexagon">
          <a:avLst>
            <a:gd name="adj" fmla="val 28570"/>
            <a:gd name="vf" fmla="val 11547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Society</a:t>
          </a:r>
        </a:p>
      </dsp:txBody>
      <dsp:txXfrm>
        <a:off x="1813259" y="466523"/>
        <a:ext cx="1115143" cy="964731"/>
      </dsp:txXfrm>
    </dsp:sp>
    <dsp:sp modelId="{26419E95-CB52-438A-9B50-72482F66A6E5}">
      <dsp:nvSpPr>
        <dsp:cNvPr id="0" name=""/>
        <dsp:cNvSpPr/>
      </dsp:nvSpPr>
      <dsp:spPr>
        <a:xfrm>
          <a:off x="3505969" y="1677562"/>
          <a:ext cx="767945" cy="66168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4C595-E548-4CE9-BD6F-F2BB8443F14A}">
      <dsp:nvSpPr>
        <dsp:cNvPr id="0" name=""/>
        <dsp:cNvSpPr/>
      </dsp:nvSpPr>
      <dsp:spPr>
        <a:xfrm>
          <a:off x="3066574" y="1114931"/>
          <a:ext cx="1667985" cy="1443003"/>
        </a:xfrm>
        <a:prstGeom prst="hexagon">
          <a:avLst>
            <a:gd name="adj" fmla="val 28570"/>
            <a:gd name="vf" fmla="val 11547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Union Movement</a:t>
          </a:r>
        </a:p>
      </dsp:txBody>
      <dsp:txXfrm>
        <a:off x="3342995" y="1354067"/>
        <a:ext cx="1115143" cy="964731"/>
      </dsp:txXfrm>
    </dsp:sp>
    <dsp:sp modelId="{6C294D20-61D7-4167-ADFB-E8FC7A220A9C}">
      <dsp:nvSpPr>
        <dsp:cNvPr id="0" name=""/>
        <dsp:cNvSpPr/>
      </dsp:nvSpPr>
      <dsp:spPr>
        <a:xfrm>
          <a:off x="3507153" y="3279471"/>
          <a:ext cx="767945" cy="66168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7F69E-5E5F-478E-A59F-809AA6C9A809}">
      <dsp:nvSpPr>
        <dsp:cNvPr id="0" name=""/>
        <dsp:cNvSpPr/>
      </dsp:nvSpPr>
      <dsp:spPr>
        <a:xfrm>
          <a:off x="3066574" y="2859739"/>
          <a:ext cx="1667985" cy="1443003"/>
        </a:xfrm>
        <a:prstGeom prst="hexagon">
          <a:avLst>
            <a:gd name="adj" fmla="val 28570"/>
            <a:gd name="vf" fmla="val 11547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Your union colleagues</a:t>
          </a:r>
        </a:p>
      </dsp:txBody>
      <dsp:txXfrm>
        <a:off x="3342995" y="3098875"/>
        <a:ext cx="1115143" cy="964731"/>
      </dsp:txXfrm>
    </dsp:sp>
    <dsp:sp modelId="{9998FAF3-BB03-4A4F-AE96-39CBABD39BB1}">
      <dsp:nvSpPr>
        <dsp:cNvPr id="0" name=""/>
        <dsp:cNvSpPr/>
      </dsp:nvSpPr>
      <dsp:spPr>
        <a:xfrm>
          <a:off x="1353137" y="3764656"/>
          <a:ext cx="767945" cy="661686"/>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150D9D75-F60C-4B77-823F-E2D2E96046A8}">
      <dsp:nvSpPr>
        <dsp:cNvPr id="0" name=""/>
        <dsp:cNvSpPr/>
      </dsp:nvSpPr>
      <dsp:spPr>
        <a:xfrm>
          <a:off x="1536838" y="3748276"/>
          <a:ext cx="1667985" cy="144300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Your workplace</a:t>
          </a:r>
        </a:p>
      </dsp:txBody>
      <dsp:txXfrm>
        <a:off x="1813259" y="3987412"/>
        <a:ext cx="1115143" cy="964731"/>
      </dsp:txXfrm>
    </dsp:sp>
    <dsp:sp modelId="{9EEC8D51-2AF0-4C79-B92B-7446F5BBD60E}">
      <dsp:nvSpPr>
        <dsp:cNvPr id="0" name=""/>
        <dsp:cNvSpPr/>
      </dsp:nvSpPr>
      <dsp:spPr>
        <a:xfrm>
          <a:off x="428031" y="3144843"/>
          <a:ext cx="767945" cy="66168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662E9-4AC5-4527-B232-2ACA4C61A52D}">
      <dsp:nvSpPr>
        <dsp:cNvPr id="0" name=""/>
        <dsp:cNvSpPr/>
      </dsp:nvSpPr>
      <dsp:spPr>
        <a:xfrm>
          <a:off x="0" y="2860732"/>
          <a:ext cx="1667985" cy="144300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Your work colleagues</a:t>
          </a:r>
        </a:p>
      </dsp:txBody>
      <dsp:txXfrm>
        <a:off x="276421" y="3099868"/>
        <a:ext cx="1115143" cy="964731"/>
      </dsp:txXfrm>
    </dsp:sp>
    <dsp:sp modelId="{CEFC95B3-9257-4C02-A790-2A0297F2938D}">
      <dsp:nvSpPr>
        <dsp:cNvPr id="0" name=""/>
        <dsp:cNvSpPr/>
      </dsp:nvSpPr>
      <dsp:spPr>
        <a:xfrm>
          <a:off x="0" y="1112945"/>
          <a:ext cx="1667985" cy="1443003"/>
        </a:xfrm>
        <a:prstGeom prst="hexagon">
          <a:avLst>
            <a:gd name="adj" fmla="val 28570"/>
            <a:gd name="vf" fmla="val 115470"/>
          </a:avLst>
        </a:prstGeom>
        <a:solidFill>
          <a:schemeClr val="bg1">
            <a:lumMod val="6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Friends and family</a:t>
          </a:r>
        </a:p>
      </dsp:txBody>
      <dsp:txXfrm>
        <a:off x="276421" y="1352081"/>
        <a:ext cx="1115143" cy="964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EA29E-04A1-4E35-B056-F6545D76A1F9}">
      <dsp:nvSpPr>
        <dsp:cNvPr id="0" name=""/>
        <dsp:cNvSpPr/>
      </dsp:nvSpPr>
      <dsp:spPr>
        <a:xfrm>
          <a:off x="1653944" y="508518"/>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19365" y="552336"/>
        <a:ext cx="19023" cy="3804"/>
      </dsp:txXfrm>
    </dsp:sp>
    <dsp:sp modelId="{D5DA824A-2402-47FD-ADE8-911E8EF0EB7C}">
      <dsp:nvSpPr>
        <dsp:cNvPr id="0" name=""/>
        <dsp:cNvSpPr/>
      </dsp:nvSpPr>
      <dsp:spPr>
        <a:xfrm>
          <a:off x="1544" y="57978"/>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t>Environment reps</a:t>
          </a:r>
        </a:p>
      </dsp:txBody>
      <dsp:txXfrm>
        <a:off x="1544" y="57978"/>
        <a:ext cx="1654200" cy="992520"/>
      </dsp:txXfrm>
    </dsp:sp>
    <dsp:sp modelId="{2AAD44C7-7290-4484-810F-B2CFE622C89B}">
      <dsp:nvSpPr>
        <dsp:cNvPr id="0" name=""/>
        <dsp:cNvSpPr/>
      </dsp:nvSpPr>
      <dsp:spPr>
        <a:xfrm>
          <a:off x="3688610" y="508518"/>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54031" y="552336"/>
        <a:ext cx="19023" cy="3804"/>
      </dsp:txXfrm>
    </dsp:sp>
    <dsp:sp modelId="{E6E98317-D93E-4B1C-9713-48883E03F9BF}">
      <dsp:nvSpPr>
        <dsp:cNvPr id="0" name=""/>
        <dsp:cNvSpPr/>
      </dsp:nvSpPr>
      <dsp:spPr>
        <a:xfrm>
          <a:off x="2036210" y="57978"/>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How are they equipped?</a:t>
          </a:r>
        </a:p>
      </dsp:txBody>
      <dsp:txXfrm>
        <a:off x="2036210" y="57978"/>
        <a:ext cx="1654200" cy="992520"/>
      </dsp:txXfrm>
    </dsp:sp>
    <dsp:sp modelId="{8EC18D8C-1F7C-4A0B-89DD-C860BCD73854}">
      <dsp:nvSpPr>
        <dsp:cNvPr id="0" name=""/>
        <dsp:cNvSpPr/>
      </dsp:nvSpPr>
      <dsp:spPr>
        <a:xfrm>
          <a:off x="5723276" y="508518"/>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88697" y="552336"/>
        <a:ext cx="19023" cy="3804"/>
      </dsp:txXfrm>
    </dsp:sp>
    <dsp:sp modelId="{C46B6640-321E-4F79-A4CD-3CBF0324F15C}">
      <dsp:nvSpPr>
        <dsp:cNvPr id="0" name=""/>
        <dsp:cNvSpPr/>
      </dsp:nvSpPr>
      <dsp:spPr>
        <a:xfrm>
          <a:off x="4070876" y="57978"/>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Training</a:t>
          </a:r>
        </a:p>
      </dsp:txBody>
      <dsp:txXfrm>
        <a:off x="4070876" y="57978"/>
        <a:ext cx="1654200" cy="992520"/>
      </dsp:txXfrm>
    </dsp:sp>
    <dsp:sp modelId="{ED648AF8-EF41-4F8D-8ABB-5051ED4B73E3}">
      <dsp:nvSpPr>
        <dsp:cNvPr id="0" name=""/>
        <dsp:cNvSpPr/>
      </dsp:nvSpPr>
      <dsp:spPr>
        <a:xfrm>
          <a:off x="828644" y="1048698"/>
          <a:ext cx="6103998" cy="349866"/>
        </a:xfrm>
        <a:custGeom>
          <a:avLst/>
          <a:gdLst/>
          <a:ahLst/>
          <a:cxnLst/>
          <a:rect l="0" t="0" r="0" b="0"/>
          <a:pathLst>
            <a:path>
              <a:moveTo>
                <a:pt x="6103998" y="0"/>
              </a:moveTo>
              <a:lnTo>
                <a:pt x="6103998" y="192033"/>
              </a:lnTo>
              <a:lnTo>
                <a:pt x="0" y="192033"/>
              </a:lnTo>
              <a:lnTo>
                <a:pt x="0" y="349866"/>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27747" y="1221729"/>
        <a:ext cx="305792" cy="3804"/>
      </dsp:txXfrm>
    </dsp:sp>
    <dsp:sp modelId="{F518B927-E6BF-4450-8437-5E7B1567D9EE}">
      <dsp:nvSpPr>
        <dsp:cNvPr id="0" name=""/>
        <dsp:cNvSpPr/>
      </dsp:nvSpPr>
      <dsp:spPr>
        <a:xfrm>
          <a:off x="6105542" y="57978"/>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t>Status</a:t>
          </a:r>
        </a:p>
      </dsp:txBody>
      <dsp:txXfrm>
        <a:off x="6105542" y="57978"/>
        <a:ext cx="1654200" cy="992520"/>
      </dsp:txXfrm>
    </dsp:sp>
    <dsp:sp modelId="{D17C7275-2F21-40AC-87A6-98E5E9F84B93}">
      <dsp:nvSpPr>
        <dsp:cNvPr id="0" name=""/>
        <dsp:cNvSpPr/>
      </dsp:nvSpPr>
      <dsp:spPr>
        <a:xfrm>
          <a:off x="1653944" y="1881505"/>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19365" y="1925322"/>
        <a:ext cx="19023" cy="3804"/>
      </dsp:txXfrm>
    </dsp:sp>
    <dsp:sp modelId="{5D4A1CAF-1E1E-4871-9291-6A6878D1DE47}">
      <dsp:nvSpPr>
        <dsp:cNvPr id="0" name=""/>
        <dsp:cNvSpPr/>
      </dsp:nvSpPr>
      <dsp:spPr>
        <a:xfrm>
          <a:off x="1544" y="1430964"/>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In the workplace</a:t>
          </a:r>
        </a:p>
      </dsp:txBody>
      <dsp:txXfrm>
        <a:off x="1544" y="1430964"/>
        <a:ext cx="1654200" cy="992520"/>
      </dsp:txXfrm>
    </dsp:sp>
    <dsp:sp modelId="{15511835-6999-4E71-8291-5A2BD63CA4C9}">
      <dsp:nvSpPr>
        <dsp:cNvPr id="0" name=""/>
        <dsp:cNvSpPr/>
      </dsp:nvSpPr>
      <dsp:spPr>
        <a:xfrm>
          <a:off x="3688610" y="1881505"/>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54031" y="1925322"/>
        <a:ext cx="19023" cy="3804"/>
      </dsp:txXfrm>
    </dsp:sp>
    <dsp:sp modelId="{F055D293-4E55-44D6-97BB-2C2AAC522B4F}">
      <dsp:nvSpPr>
        <dsp:cNvPr id="0" name=""/>
        <dsp:cNvSpPr/>
      </dsp:nvSpPr>
      <dsp:spPr>
        <a:xfrm>
          <a:off x="2036210" y="1430964"/>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In the branch</a:t>
          </a:r>
        </a:p>
      </dsp:txBody>
      <dsp:txXfrm>
        <a:off x="2036210" y="1430964"/>
        <a:ext cx="1654200" cy="992520"/>
      </dsp:txXfrm>
    </dsp:sp>
    <dsp:sp modelId="{50CF77A3-F4DD-4F6B-A7BD-E2D2DB74A129}">
      <dsp:nvSpPr>
        <dsp:cNvPr id="0" name=""/>
        <dsp:cNvSpPr/>
      </dsp:nvSpPr>
      <dsp:spPr>
        <a:xfrm>
          <a:off x="5723276" y="1881505"/>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88697" y="1925322"/>
        <a:ext cx="19023" cy="3804"/>
      </dsp:txXfrm>
    </dsp:sp>
    <dsp:sp modelId="{E92DD41C-7785-4BB8-9AA6-DBEE1E920E66}">
      <dsp:nvSpPr>
        <dsp:cNvPr id="0" name=""/>
        <dsp:cNvSpPr/>
      </dsp:nvSpPr>
      <dsp:spPr>
        <a:xfrm>
          <a:off x="4070876" y="1430964"/>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Access to structures</a:t>
          </a:r>
        </a:p>
      </dsp:txBody>
      <dsp:txXfrm>
        <a:off x="4070876" y="1430964"/>
        <a:ext cx="1654200" cy="992520"/>
      </dsp:txXfrm>
    </dsp:sp>
    <dsp:sp modelId="{C423F36F-C815-4C3A-B115-305DA16120D1}">
      <dsp:nvSpPr>
        <dsp:cNvPr id="0" name=""/>
        <dsp:cNvSpPr/>
      </dsp:nvSpPr>
      <dsp:spPr>
        <a:xfrm>
          <a:off x="828644" y="2421685"/>
          <a:ext cx="6103998" cy="349866"/>
        </a:xfrm>
        <a:custGeom>
          <a:avLst/>
          <a:gdLst/>
          <a:ahLst/>
          <a:cxnLst/>
          <a:rect l="0" t="0" r="0" b="0"/>
          <a:pathLst>
            <a:path>
              <a:moveTo>
                <a:pt x="6103998" y="0"/>
              </a:moveTo>
              <a:lnTo>
                <a:pt x="6103998" y="192033"/>
              </a:lnTo>
              <a:lnTo>
                <a:pt x="0" y="192033"/>
              </a:lnTo>
              <a:lnTo>
                <a:pt x="0" y="349866"/>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27747" y="2594715"/>
        <a:ext cx="305792" cy="3804"/>
      </dsp:txXfrm>
    </dsp:sp>
    <dsp:sp modelId="{E50B1712-0588-431C-892D-A1BBCE596238}">
      <dsp:nvSpPr>
        <dsp:cNvPr id="0" name=""/>
        <dsp:cNvSpPr/>
      </dsp:nvSpPr>
      <dsp:spPr>
        <a:xfrm>
          <a:off x="6105542" y="1430964"/>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Access to information</a:t>
          </a:r>
        </a:p>
      </dsp:txBody>
      <dsp:txXfrm>
        <a:off x="6105542" y="1430964"/>
        <a:ext cx="1654200" cy="992520"/>
      </dsp:txXfrm>
    </dsp:sp>
    <dsp:sp modelId="{313EEE21-E73C-406B-B1E5-2D0369D9F7AF}">
      <dsp:nvSpPr>
        <dsp:cNvPr id="0" name=""/>
        <dsp:cNvSpPr/>
      </dsp:nvSpPr>
      <dsp:spPr>
        <a:xfrm>
          <a:off x="1653944" y="3254491"/>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19365" y="3298308"/>
        <a:ext cx="19023" cy="3804"/>
      </dsp:txXfrm>
    </dsp:sp>
    <dsp:sp modelId="{4794C5E7-ED4B-4154-8AC3-C9CDE97F5F05}">
      <dsp:nvSpPr>
        <dsp:cNvPr id="0" name=""/>
        <dsp:cNvSpPr/>
      </dsp:nvSpPr>
      <dsp:spPr>
        <a:xfrm>
          <a:off x="1544" y="2803951"/>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Access to people</a:t>
          </a:r>
        </a:p>
      </dsp:txBody>
      <dsp:txXfrm>
        <a:off x="1544" y="2803951"/>
        <a:ext cx="1654200" cy="992520"/>
      </dsp:txXfrm>
    </dsp:sp>
    <dsp:sp modelId="{21B4CA00-960C-44BD-BC5C-68A8F5B270D8}">
      <dsp:nvSpPr>
        <dsp:cNvPr id="0" name=""/>
        <dsp:cNvSpPr/>
      </dsp:nvSpPr>
      <dsp:spPr>
        <a:xfrm>
          <a:off x="3688610" y="3254491"/>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54031" y="3298308"/>
        <a:ext cx="19023" cy="3804"/>
      </dsp:txXfrm>
    </dsp:sp>
    <dsp:sp modelId="{6F8AC0E7-AF62-4EE7-BEDD-1E1712A1A0C7}">
      <dsp:nvSpPr>
        <dsp:cNvPr id="0" name=""/>
        <dsp:cNvSpPr/>
      </dsp:nvSpPr>
      <dsp:spPr>
        <a:xfrm>
          <a:off x="2036210" y="2803951"/>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Organising</a:t>
          </a:r>
        </a:p>
      </dsp:txBody>
      <dsp:txXfrm>
        <a:off x="2036210" y="2803951"/>
        <a:ext cx="1654200" cy="992520"/>
      </dsp:txXfrm>
    </dsp:sp>
    <dsp:sp modelId="{0F8CC8DE-BAD7-40E9-B2C6-F6A054090D9A}">
      <dsp:nvSpPr>
        <dsp:cNvPr id="0" name=""/>
        <dsp:cNvSpPr/>
      </dsp:nvSpPr>
      <dsp:spPr>
        <a:xfrm>
          <a:off x="5723276" y="3254491"/>
          <a:ext cx="349866" cy="91440"/>
        </a:xfrm>
        <a:custGeom>
          <a:avLst/>
          <a:gdLst/>
          <a:ahLst/>
          <a:cxnLst/>
          <a:rect l="0" t="0" r="0" b="0"/>
          <a:pathLst>
            <a:path>
              <a:moveTo>
                <a:pt x="0" y="45720"/>
              </a:moveTo>
              <a:lnTo>
                <a:pt x="349866"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88697" y="3298308"/>
        <a:ext cx="19023" cy="3804"/>
      </dsp:txXfrm>
    </dsp:sp>
    <dsp:sp modelId="{5B510D87-0AB2-4A94-8179-EBBDE41C138B}">
      <dsp:nvSpPr>
        <dsp:cNvPr id="0" name=""/>
        <dsp:cNvSpPr/>
      </dsp:nvSpPr>
      <dsp:spPr>
        <a:xfrm>
          <a:off x="4070876" y="2803951"/>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Campaigning</a:t>
          </a:r>
        </a:p>
      </dsp:txBody>
      <dsp:txXfrm>
        <a:off x="4070876" y="2803951"/>
        <a:ext cx="1654200" cy="992520"/>
      </dsp:txXfrm>
    </dsp:sp>
    <dsp:sp modelId="{AAE75553-A00C-4E2D-AC39-ADB088F10E14}">
      <dsp:nvSpPr>
        <dsp:cNvPr id="0" name=""/>
        <dsp:cNvSpPr/>
      </dsp:nvSpPr>
      <dsp:spPr>
        <a:xfrm>
          <a:off x="6105542" y="2803951"/>
          <a:ext cx="1654200" cy="9925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Negotiating</a:t>
          </a:r>
        </a:p>
      </dsp:txBody>
      <dsp:txXfrm>
        <a:off x="6105542" y="2803951"/>
        <a:ext cx="1654200" cy="992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36289-BD71-4195-B84C-F5AC8BAD9544}">
      <dsp:nvSpPr>
        <dsp:cNvPr id="0" name=""/>
        <dsp:cNvSpPr/>
      </dsp:nvSpPr>
      <dsp:spPr>
        <a:xfrm rot="16200000">
          <a:off x="985889" y="-985889"/>
          <a:ext cx="1909082" cy="3880861"/>
        </a:xfrm>
        <a:prstGeom prst="round1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A. Someone else should take actions first: redirect responsibility</a:t>
          </a:r>
        </a:p>
      </dsp:txBody>
      <dsp:txXfrm rot="5400000">
        <a:off x="0" y="0"/>
        <a:ext cx="3880861" cy="1431811"/>
      </dsp:txXfrm>
    </dsp:sp>
    <dsp:sp modelId="{F18B6321-E5BF-4822-A948-85D05E4F9746}">
      <dsp:nvSpPr>
        <dsp:cNvPr id="0" name=""/>
        <dsp:cNvSpPr/>
      </dsp:nvSpPr>
      <dsp:spPr>
        <a:xfrm>
          <a:off x="3829750" y="0"/>
          <a:ext cx="3880861" cy="1909082"/>
        </a:xfrm>
        <a:prstGeom prst="round1Rect">
          <a:avLst/>
        </a:prstGeom>
        <a:solidFill>
          <a:schemeClr val="accent4">
            <a:hueOff val="-284902"/>
            <a:satOff val="3375"/>
            <a:lumOff val="12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B. Disruptive change is not necessary: non-transformative action</a:t>
          </a:r>
        </a:p>
      </dsp:txBody>
      <dsp:txXfrm>
        <a:off x="3829750" y="0"/>
        <a:ext cx="3880861" cy="1431811"/>
      </dsp:txXfrm>
    </dsp:sp>
    <dsp:sp modelId="{635B4FF5-A3B1-42CA-93D4-969CD63EA162}">
      <dsp:nvSpPr>
        <dsp:cNvPr id="0" name=""/>
        <dsp:cNvSpPr/>
      </dsp:nvSpPr>
      <dsp:spPr>
        <a:xfrm rot="10800000">
          <a:off x="0" y="1909082"/>
          <a:ext cx="3880861" cy="1909082"/>
        </a:xfrm>
        <a:prstGeom prst="round1Rect">
          <a:avLst/>
        </a:prstGeom>
        <a:solidFill>
          <a:schemeClr val="accent4">
            <a:hueOff val="-569805"/>
            <a:satOff val="6749"/>
            <a:lumOff val="24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C. It’s not possible to mitigate climate change: surrender</a:t>
          </a:r>
        </a:p>
      </dsp:txBody>
      <dsp:txXfrm rot="10800000">
        <a:off x="0" y="2386352"/>
        <a:ext cx="3880861" cy="1431811"/>
      </dsp:txXfrm>
    </dsp:sp>
    <dsp:sp modelId="{19C409A3-9AA9-4C15-B06C-FB4490043FC0}">
      <dsp:nvSpPr>
        <dsp:cNvPr id="0" name=""/>
        <dsp:cNvSpPr/>
      </dsp:nvSpPr>
      <dsp:spPr>
        <a:xfrm rot="5400000">
          <a:off x="4866751" y="923192"/>
          <a:ext cx="1909082" cy="3880861"/>
        </a:xfrm>
        <a:prstGeom prst="round1Rect">
          <a:avLst/>
        </a:prstGeom>
        <a:solidFill>
          <a:schemeClr val="accent4">
            <a:hueOff val="-854707"/>
            <a:satOff val="10124"/>
            <a:lumOff val="37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D. Change will be disruptive: emphasise the downsides</a:t>
          </a:r>
        </a:p>
      </dsp:txBody>
      <dsp:txXfrm rot="-5400000">
        <a:off x="3880861" y="2386352"/>
        <a:ext cx="3880861" cy="1431811"/>
      </dsp:txXfrm>
    </dsp:sp>
    <dsp:sp modelId="{9B3B5BE0-EF73-4C83-81B0-1512D0D6FF08}">
      <dsp:nvSpPr>
        <dsp:cNvPr id="0" name=""/>
        <dsp:cNvSpPr/>
      </dsp:nvSpPr>
      <dsp:spPr>
        <a:xfrm>
          <a:off x="2716603" y="1431811"/>
          <a:ext cx="2328516" cy="954541"/>
        </a:xfrm>
        <a:prstGeom prst="roundRect">
          <a:avLst/>
        </a:prstGeom>
        <a:solidFill>
          <a:schemeClr val="accent4">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Discourses of climate delay</a:t>
          </a:r>
        </a:p>
      </dsp:txBody>
      <dsp:txXfrm>
        <a:off x="2763200" y="1478408"/>
        <a:ext cx="2235322" cy="861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B2B18-608D-4504-A6DF-E7B59D95E521}">
      <dsp:nvSpPr>
        <dsp:cNvPr id="0" name=""/>
        <dsp:cNvSpPr/>
      </dsp:nvSpPr>
      <dsp:spPr>
        <a:xfrm>
          <a:off x="475688" y="830"/>
          <a:ext cx="2087273" cy="894542"/>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Employer</a:t>
          </a:r>
        </a:p>
      </dsp:txBody>
      <dsp:txXfrm>
        <a:off x="922959" y="830"/>
        <a:ext cx="1192731" cy="894542"/>
      </dsp:txXfrm>
    </dsp:sp>
    <dsp:sp modelId="{66AA08F9-9545-4CFE-80AC-C8C873AA7032}">
      <dsp:nvSpPr>
        <dsp:cNvPr id="0" name=""/>
        <dsp:cNvSpPr/>
      </dsp:nvSpPr>
      <dsp:spPr>
        <a:xfrm>
          <a:off x="2381170" y="53214"/>
          <a:ext cx="4902873" cy="789774"/>
        </a:xfrm>
        <a:prstGeom prst="chevron">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Arial" panose="020B0604020202020204" pitchFamily="34" charset="0"/>
              <a:cs typeface="Arial" panose="020B0604020202020204" pitchFamily="34" charset="0"/>
            </a:rPr>
            <a:t>“It all comes down to individual responsibility”</a:t>
          </a:r>
        </a:p>
      </dsp:txBody>
      <dsp:txXfrm>
        <a:off x="2776057" y="53214"/>
        <a:ext cx="4113099" cy="789774"/>
      </dsp:txXfrm>
    </dsp:sp>
    <dsp:sp modelId="{26509B54-C625-424B-9763-8B3C68ED0E5A}">
      <dsp:nvSpPr>
        <dsp:cNvPr id="0" name=""/>
        <dsp:cNvSpPr/>
      </dsp:nvSpPr>
      <dsp:spPr>
        <a:xfrm>
          <a:off x="475688" y="973683"/>
          <a:ext cx="2087273" cy="894542"/>
        </a:xfrm>
        <a:prstGeom prst="chevron">
          <a:avLst/>
        </a:prstGeom>
        <a:solidFill>
          <a:schemeClr val="accent4">
            <a:hueOff val="-284902"/>
            <a:satOff val="3375"/>
            <a:lumOff val="12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Branch chair</a:t>
          </a:r>
        </a:p>
      </dsp:txBody>
      <dsp:txXfrm>
        <a:off x="922959" y="973683"/>
        <a:ext cx="1192731" cy="894542"/>
      </dsp:txXfrm>
    </dsp:sp>
    <dsp:sp modelId="{4B1A9CB7-7053-4038-9B03-F685A00FD03B}">
      <dsp:nvSpPr>
        <dsp:cNvPr id="0" name=""/>
        <dsp:cNvSpPr/>
      </dsp:nvSpPr>
      <dsp:spPr>
        <a:xfrm>
          <a:off x="2381170" y="1026067"/>
          <a:ext cx="4902873" cy="789774"/>
        </a:xfrm>
        <a:prstGeom prst="chevron">
          <a:avLst/>
        </a:prstGeom>
        <a:solidFill>
          <a:schemeClr val="accent4">
            <a:tint val="40000"/>
            <a:alpha val="90000"/>
            <a:hueOff val="-456200"/>
            <a:satOff val="2779"/>
            <a:lumOff val="385"/>
            <a:alphaOff val="0"/>
          </a:schemeClr>
        </a:solidFill>
        <a:ln w="19050" cap="rnd" cmpd="sng" algn="ctr">
          <a:solidFill>
            <a:schemeClr val="accent4">
              <a:tint val="40000"/>
              <a:alpha val="90000"/>
              <a:hueOff val="-456200"/>
              <a:satOff val="2779"/>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Arial" panose="020B0604020202020204" pitchFamily="34" charset="0"/>
              <a:cs typeface="Arial" panose="020B0604020202020204" pitchFamily="34" charset="0"/>
            </a:rPr>
            <a:t>“You could join the employer’s sustainability committee”</a:t>
          </a:r>
        </a:p>
      </dsp:txBody>
      <dsp:txXfrm>
        <a:off x="2776057" y="1026067"/>
        <a:ext cx="4113099" cy="789774"/>
      </dsp:txXfrm>
    </dsp:sp>
    <dsp:sp modelId="{D77EB853-5DF9-426E-AA62-B25FDFCBD290}">
      <dsp:nvSpPr>
        <dsp:cNvPr id="0" name=""/>
        <dsp:cNvSpPr/>
      </dsp:nvSpPr>
      <dsp:spPr>
        <a:xfrm>
          <a:off x="475688" y="1946536"/>
          <a:ext cx="2087273" cy="894542"/>
        </a:xfrm>
        <a:prstGeom prst="chevron">
          <a:avLst/>
        </a:prstGeom>
        <a:solidFill>
          <a:schemeClr val="accent4">
            <a:hueOff val="-569805"/>
            <a:satOff val="6749"/>
            <a:lumOff val="24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Reps</a:t>
          </a:r>
        </a:p>
      </dsp:txBody>
      <dsp:txXfrm>
        <a:off x="922959" y="1946536"/>
        <a:ext cx="1192731" cy="894542"/>
      </dsp:txXfrm>
    </dsp:sp>
    <dsp:sp modelId="{8A8C0102-88D9-43FB-8B7E-5973D7A8AF78}">
      <dsp:nvSpPr>
        <dsp:cNvPr id="0" name=""/>
        <dsp:cNvSpPr/>
      </dsp:nvSpPr>
      <dsp:spPr>
        <a:xfrm>
          <a:off x="2381170" y="1998920"/>
          <a:ext cx="4902873" cy="789774"/>
        </a:xfrm>
        <a:prstGeom prst="chevron">
          <a:avLst/>
        </a:prstGeom>
        <a:solidFill>
          <a:schemeClr val="accent4">
            <a:tint val="40000"/>
            <a:alpha val="90000"/>
            <a:hueOff val="-912400"/>
            <a:satOff val="5557"/>
            <a:lumOff val="770"/>
            <a:alphaOff val="0"/>
          </a:schemeClr>
        </a:solidFill>
        <a:ln w="19050" cap="rnd" cmpd="sng" algn="ctr">
          <a:solidFill>
            <a:schemeClr val="accent4">
              <a:tint val="40000"/>
              <a:alpha val="90000"/>
              <a:hueOff val="-912400"/>
              <a:satOff val="5557"/>
              <a:lumOff val="7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Arial" panose="020B0604020202020204" pitchFamily="34" charset="0"/>
              <a:cs typeface="Arial" panose="020B0604020202020204" pitchFamily="34" charset="0"/>
            </a:rPr>
            <a:t>“We haven’t got the time to work on environmental issues”</a:t>
          </a:r>
        </a:p>
      </dsp:txBody>
      <dsp:txXfrm>
        <a:off x="2776057" y="1998920"/>
        <a:ext cx="4113099" cy="789774"/>
      </dsp:txXfrm>
    </dsp:sp>
    <dsp:sp modelId="{9FCC9644-C476-42D2-8768-4BCCE949DDE7}">
      <dsp:nvSpPr>
        <dsp:cNvPr id="0" name=""/>
        <dsp:cNvSpPr/>
      </dsp:nvSpPr>
      <dsp:spPr>
        <a:xfrm>
          <a:off x="475688" y="2919389"/>
          <a:ext cx="2087273" cy="894542"/>
        </a:xfrm>
        <a:prstGeom prst="chevron">
          <a:avLst/>
        </a:prstGeom>
        <a:solidFill>
          <a:schemeClr val="accent4">
            <a:hueOff val="-854707"/>
            <a:satOff val="10124"/>
            <a:lumOff val="37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Members</a:t>
          </a:r>
        </a:p>
      </dsp:txBody>
      <dsp:txXfrm>
        <a:off x="922959" y="2919389"/>
        <a:ext cx="1192731" cy="894542"/>
      </dsp:txXfrm>
    </dsp:sp>
    <dsp:sp modelId="{74E55FC2-5B3B-48B5-9249-384071DEFB88}">
      <dsp:nvSpPr>
        <dsp:cNvPr id="0" name=""/>
        <dsp:cNvSpPr/>
      </dsp:nvSpPr>
      <dsp:spPr>
        <a:xfrm>
          <a:off x="2381170" y="2971773"/>
          <a:ext cx="4904428" cy="789774"/>
        </a:xfrm>
        <a:prstGeom prst="chevron">
          <a:avLst/>
        </a:prstGeom>
        <a:solidFill>
          <a:schemeClr val="accent4">
            <a:tint val="40000"/>
            <a:alpha val="90000"/>
            <a:hueOff val="-1368600"/>
            <a:satOff val="8336"/>
            <a:lumOff val="1155"/>
            <a:alphaOff val="0"/>
          </a:schemeClr>
        </a:solidFill>
        <a:ln w="19050" cap="rnd" cmpd="sng" algn="ctr">
          <a:solidFill>
            <a:schemeClr val="accent4">
              <a:tint val="40000"/>
              <a:alpha val="90000"/>
              <a:hueOff val="-1368600"/>
              <a:satOff val="8336"/>
              <a:lumOff val="1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Arial" panose="020B0604020202020204" pitchFamily="34" charset="0"/>
              <a:cs typeface="Arial" panose="020B0604020202020204" pitchFamily="34" charset="0"/>
            </a:rPr>
            <a:t>“Our jobs depend on carbon intensive technologies”</a:t>
          </a:r>
        </a:p>
      </dsp:txBody>
      <dsp:txXfrm>
        <a:off x="2776057" y="2971773"/>
        <a:ext cx="4114654" cy="789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5A7A-DB8D-4B08-8C19-2E40FF07CA62}">
      <dsp:nvSpPr>
        <dsp:cNvPr id="0" name=""/>
        <dsp:cNvSpPr/>
      </dsp:nvSpPr>
      <dsp:spPr>
        <a:xfrm>
          <a:off x="2115" y="270144"/>
          <a:ext cx="1678334" cy="1007000"/>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Identify </a:t>
          </a:r>
          <a:br>
            <a:rPr lang="en-GB" sz="1800" b="1" kern="1200">
              <a:latin typeface="Arial" panose="020B0604020202020204" pitchFamily="34" charset="0"/>
              <a:cs typeface="Arial" panose="020B0604020202020204" pitchFamily="34" charset="0"/>
            </a:rPr>
          </a:br>
          <a:r>
            <a:rPr lang="en-GB" sz="1800" b="1" kern="1200">
              <a:latin typeface="Arial" panose="020B0604020202020204" pitchFamily="34" charset="0"/>
              <a:cs typeface="Arial" panose="020B0604020202020204" pitchFamily="34" charset="0"/>
            </a:rPr>
            <a:t>issue</a:t>
          </a:r>
        </a:p>
      </dsp:txBody>
      <dsp:txXfrm>
        <a:off x="2115" y="270144"/>
        <a:ext cx="1678334" cy="1007000"/>
      </dsp:txXfrm>
    </dsp:sp>
    <dsp:sp modelId="{307180AC-9B1C-41AE-BFC6-EA3D57FD1865}">
      <dsp:nvSpPr>
        <dsp:cNvPr id="0" name=""/>
        <dsp:cNvSpPr/>
      </dsp:nvSpPr>
      <dsp:spPr>
        <a:xfrm>
          <a:off x="1848283" y="270144"/>
          <a:ext cx="1678334" cy="1007000"/>
        </a:xfrm>
        <a:prstGeom prst="rect">
          <a:avLst/>
        </a:prstGeom>
        <a:solidFill>
          <a:schemeClr val="accent5"/>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Analyse strengths and weaknesses</a:t>
          </a:r>
        </a:p>
      </dsp:txBody>
      <dsp:txXfrm>
        <a:off x="1848283" y="270144"/>
        <a:ext cx="1678334" cy="1007000"/>
      </dsp:txXfrm>
    </dsp:sp>
    <dsp:sp modelId="{F898D1D6-6567-4436-9BC3-B185B53EC012}">
      <dsp:nvSpPr>
        <dsp:cNvPr id="0" name=""/>
        <dsp:cNvSpPr/>
      </dsp:nvSpPr>
      <dsp:spPr>
        <a:xfrm>
          <a:off x="3694451" y="270144"/>
          <a:ext cx="1678334" cy="1007000"/>
        </a:xfrm>
        <a:prstGeom prst="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Build a campaign team</a:t>
          </a:r>
        </a:p>
      </dsp:txBody>
      <dsp:txXfrm>
        <a:off x="3694451" y="270144"/>
        <a:ext cx="1678334" cy="1007000"/>
      </dsp:txXfrm>
    </dsp:sp>
    <dsp:sp modelId="{CAF7B597-BFDE-4EE7-8565-7D461A36D275}">
      <dsp:nvSpPr>
        <dsp:cNvPr id="0" name=""/>
        <dsp:cNvSpPr/>
      </dsp:nvSpPr>
      <dsp:spPr>
        <a:xfrm>
          <a:off x="5542733" y="280899"/>
          <a:ext cx="1678334" cy="1007000"/>
        </a:xfrm>
        <a:prstGeom prst="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Determine goals</a:t>
          </a:r>
        </a:p>
      </dsp:txBody>
      <dsp:txXfrm>
        <a:off x="5542733" y="280899"/>
        <a:ext cx="1678334" cy="1007000"/>
      </dsp:txXfrm>
    </dsp:sp>
    <dsp:sp modelId="{335DB336-E968-4EA5-89AB-A0D763FD9324}">
      <dsp:nvSpPr>
        <dsp:cNvPr id="0" name=""/>
        <dsp:cNvSpPr/>
      </dsp:nvSpPr>
      <dsp:spPr>
        <a:xfrm>
          <a:off x="2115" y="1444978"/>
          <a:ext cx="1678334" cy="1007000"/>
        </a:xfrm>
        <a:prstGeom prst="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Create a core message</a:t>
          </a:r>
        </a:p>
      </dsp:txBody>
      <dsp:txXfrm>
        <a:off x="2115" y="1444978"/>
        <a:ext cx="1678334" cy="1007000"/>
      </dsp:txXfrm>
    </dsp:sp>
    <dsp:sp modelId="{1F688974-385E-584C-931D-B5AAEB28C5DA}">
      <dsp:nvSpPr>
        <dsp:cNvPr id="0" name=""/>
        <dsp:cNvSpPr/>
      </dsp:nvSpPr>
      <dsp:spPr>
        <a:xfrm>
          <a:off x="1848283" y="1444978"/>
          <a:ext cx="1678334" cy="100700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Research</a:t>
          </a:r>
        </a:p>
      </dsp:txBody>
      <dsp:txXfrm>
        <a:off x="1848283" y="1444978"/>
        <a:ext cx="1678334" cy="1007000"/>
      </dsp:txXfrm>
    </dsp:sp>
    <dsp:sp modelId="{EEA9C8D8-D204-4B32-A7B6-1466AD6202E3}">
      <dsp:nvSpPr>
        <dsp:cNvPr id="0" name=""/>
        <dsp:cNvSpPr/>
      </dsp:nvSpPr>
      <dsp:spPr>
        <a:xfrm>
          <a:off x="3694451" y="1444978"/>
          <a:ext cx="1678334" cy="1007000"/>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Identify targets and allies</a:t>
          </a:r>
        </a:p>
      </dsp:txBody>
      <dsp:txXfrm>
        <a:off x="3694451" y="1444978"/>
        <a:ext cx="1678334" cy="1007000"/>
      </dsp:txXfrm>
    </dsp:sp>
    <dsp:sp modelId="{AA871AE9-5ECF-467D-B475-F0C31411BE99}">
      <dsp:nvSpPr>
        <dsp:cNvPr id="0" name=""/>
        <dsp:cNvSpPr/>
      </dsp:nvSpPr>
      <dsp:spPr>
        <a:xfrm>
          <a:off x="5540619" y="1444978"/>
          <a:ext cx="1678334" cy="1007000"/>
        </a:xfrm>
        <a:prstGeom prst="rect">
          <a:avLst/>
        </a:prstGeom>
        <a:solidFill>
          <a:schemeClr val="accent5"/>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Develop campaign strategy</a:t>
          </a:r>
        </a:p>
      </dsp:txBody>
      <dsp:txXfrm>
        <a:off x="5540619" y="1444978"/>
        <a:ext cx="1678334" cy="1007000"/>
      </dsp:txXfrm>
    </dsp:sp>
    <dsp:sp modelId="{1A71872E-28EA-4844-AE4F-B52C5BB5D4E9}">
      <dsp:nvSpPr>
        <dsp:cNvPr id="0" name=""/>
        <dsp:cNvSpPr/>
      </dsp:nvSpPr>
      <dsp:spPr>
        <a:xfrm>
          <a:off x="2115" y="2619812"/>
          <a:ext cx="1678334" cy="1007000"/>
        </a:xfrm>
        <a:prstGeom prst="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Develop tactics</a:t>
          </a:r>
        </a:p>
      </dsp:txBody>
      <dsp:txXfrm>
        <a:off x="2115" y="2619812"/>
        <a:ext cx="1678334" cy="1007000"/>
      </dsp:txXfrm>
    </dsp:sp>
    <dsp:sp modelId="{959726D8-1894-4CA1-AF00-5B9A71120990}">
      <dsp:nvSpPr>
        <dsp:cNvPr id="0" name=""/>
        <dsp:cNvSpPr/>
      </dsp:nvSpPr>
      <dsp:spPr>
        <a:xfrm>
          <a:off x="1848283" y="2619812"/>
          <a:ext cx="1678334" cy="1007000"/>
        </a:xfrm>
        <a:prstGeom prst="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Create a timeline</a:t>
          </a:r>
        </a:p>
      </dsp:txBody>
      <dsp:txXfrm>
        <a:off x="1848283" y="2619812"/>
        <a:ext cx="1678334" cy="1007000"/>
      </dsp:txXfrm>
    </dsp:sp>
    <dsp:sp modelId="{F491C9EA-BBEB-4D34-AD8B-938A82DA8B7E}">
      <dsp:nvSpPr>
        <dsp:cNvPr id="0" name=""/>
        <dsp:cNvSpPr/>
      </dsp:nvSpPr>
      <dsp:spPr>
        <a:xfrm>
          <a:off x="3694451" y="2619812"/>
          <a:ext cx="1678334" cy="1007000"/>
        </a:xfrm>
        <a:prstGeom prst="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Evaluate</a:t>
          </a:r>
        </a:p>
      </dsp:txBody>
      <dsp:txXfrm>
        <a:off x="3694451" y="2619812"/>
        <a:ext cx="1678334" cy="1007000"/>
      </dsp:txXfrm>
    </dsp:sp>
    <dsp:sp modelId="{4A7BB75B-6984-4053-8BB9-DA496C5FC8AA}">
      <dsp:nvSpPr>
        <dsp:cNvPr id="0" name=""/>
        <dsp:cNvSpPr/>
      </dsp:nvSpPr>
      <dsp:spPr>
        <a:xfrm>
          <a:off x="5540619" y="2619812"/>
          <a:ext cx="1678334" cy="1007000"/>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Redevelop</a:t>
          </a:r>
        </a:p>
      </dsp:txBody>
      <dsp:txXfrm>
        <a:off x="5540619" y="2619812"/>
        <a:ext cx="1678334" cy="100700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0F366C-4A40-0E45-A5B0-3F7AFFC71FB5}"/>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4D4E6F-B4FE-8F41-9F42-40C84A67B37A}"/>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D2C06EAF-CB9B-654B-A603-1C65EA84D895}" type="datetimeFigureOut">
              <a:rPr lang="en-US" smtClean="0"/>
              <a:t>2/13/2024</a:t>
            </a:fld>
            <a:endParaRPr lang="en-US"/>
          </a:p>
        </p:txBody>
      </p:sp>
      <p:sp>
        <p:nvSpPr>
          <p:cNvPr id="4" name="Footer Placeholder 3">
            <a:extLst>
              <a:ext uri="{FF2B5EF4-FFF2-40B4-BE49-F238E27FC236}">
                <a16:creationId xmlns:a16="http://schemas.microsoft.com/office/drawing/2014/main" id="{658C60D1-22AB-6B41-BB3D-7419864C729D}"/>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387E5-028D-8144-939A-A5FB90042253}"/>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352E3C4-5176-CE49-94DE-6E1192A2A635}" type="slidenum">
              <a:rPr lang="en-US" smtClean="0"/>
              <a:t>‹#›</a:t>
            </a:fld>
            <a:endParaRPr lang="en-US"/>
          </a:p>
        </p:txBody>
      </p:sp>
    </p:spTree>
    <p:extLst>
      <p:ext uri="{BB962C8B-B14F-4D97-AF65-F5344CB8AC3E}">
        <p14:creationId xmlns:p14="http://schemas.microsoft.com/office/powerpoint/2010/main" val="209180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2/13/2024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This is to start a conversation about what union action on climate change might look like in the context of a branch or workplace</a:t>
            </a:r>
          </a:p>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No two workplaces the same, no two conversations the same – treat the slides as prompts, but give the audience some slack to steer it. </a:t>
            </a:r>
          </a:p>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You don’t have to have all the answers – none of us do! Lots of our members know this stuff better than we do – make use of them.</a:t>
            </a:r>
          </a:p>
          <a:p>
            <a:pPr marL="342900" lvl="0" indent="-342900">
              <a:buFont typeface="Symbol" panose="05050102010706020507" pitchFamily="18" charset="2"/>
              <a:buChar char=""/>
            </a:pPr>
            <a:endParaRPr lang="en-GB" sz="1800">
              <a:effectLst/>
              <a:latin typeface="Calibri" panose="020F0502020204030204" pitchFamily="34" charset="0"/>
              <a:cs typeface="Times New Roman" panose="02020603050405020304" pitchFamily="18" charset="0"/>
            </a:endParaRPr>
          </a:p>
          <a:p>
            <a:pPr marL="0" lvl="0" indent="0">
              <a:buFont typeface="Symbol" panose="05050102010706020507" pitchFamily="18" charset="2"/>
              <a:buNone/>
            </a:pPr>
            <a:r>
              <a:rPr lang="en-GB" sz="1800">
                <a:effectLst/>
                <a:latin typeface="Calibri" panose="020F0502020204030204" pitchFamily="34" charset="0"/>
                <a:cs typeface="Times New Roman" panose="02020603050405020304" pitchFamily="18" charset="0"/>
              </a:rPr>
              <a:t>Add your name to the subtitle</a:t>
            </a:r>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94718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Arial"/>
                <a:cs typeface="Arial"/>
              </a:rPr>
              <a:t>More information is in the workbook</a:t>
            </a:r>
            <a:r>
              <a:rPr lang="en-GB" sz="1800">
                <a:solidFill>
                  <a:srgbClr val="000000"/>
                </a:solidFill>
                <a:latin typeface="Arial"/>
                <a:cs typeface="Arial"/>
              </a:rPr>
              <a:t> page 13 and further reading on </a:t>
            </a:r>
            <a:r>
              <a:rPr lang="en-GB" sz="1800" err="1">
                <a:solidFill>
                  <a:srgbClr val="000000"/>
                </a:solidFill>
                <a:latin typeface="Arial"/>
                <a:cs typeface="Arial"/>
              </a:rPr>
              <a:t>pg</a:t>
            </a:r>
            <a:r>
              <a:rPr lang="en-GB" sz="1800">
                <a:solidFill>
                  <a:srgbClr val="000000"/>
                </a:solidFill>
                <a:latin typeface="Arial"/>
                <a:cs typeface="Arial"/>
              </a:rPr>
              <a:t> 14</a:t>
            </a:r>
            <a:endParaRPr lang="en-GB" b="1">
              <a:solidFill>
                <a:srgbClr val="FF0000"/>
              </a:solidFill>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370887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There is a climate emergency, but what’s it got to do with a union?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Prospect has industrial interests intimately tied up with climate change concerns and related policy: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b="1">
                <a:effectLst/>
                <a:latin typeface="Calibri" panose="020F0502020204030204" pitchFamily="34" charset="0"/>
                <a:ea typeface="Calibri" panose="020F0502020204030204" pitchFamily="34" charset="0"/>
                <a:cs typeface="Times New Roman" panose="02020603050405020304" pitchFamily="18" charset="0"/>
              </a:rPr>
              <a:t>Energy and aviation likely to see regulatory and consumer-driven change, and turnover of technology and skills demands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b="1">
                <a:effectLst/>
                <a:latin typeface="Calibri" panose="020F0502020204030204" pitchFamily="34" charset="0"/>
                <a:ea typeface="Calibri" panose="020F0502020204030204" pitchFamily="34" charset="0"/>
                <a:cs typeface="Times New Roman" panose="02020603050405020304" pitchFamily="18" charset="0"/>
              </a:rPr>
              <a:t>Environmental professionals may have increasing leverage; but may also find themselves under the kind of pressure we’ve seen with the scientific advisors during the pandemic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200" b="1">
                <a:effectLst/>
                <a:latin typeface="Calibri" panose="020F0502020204030204" pitchFamily="34" charset="0"/>
                <a:ea typeface="Calibri" panose="020F0502020204030204" pitchFamily="34" charset="0"/>
                <a:cs typeface="Times New Roman" panose="02020603050405020304" pitchFamily="18" charset="0"/>
              </a:rPr>
              <a:t>Lots of employers, notably those in the creative industries and heritage, are increasingly driven by corporate environmental responsibility – implications for, </a:t>
            </a:r>
            <a:r>
              <a:rPr lang="en-GB" sz="1200" b="1" err="1">
                <a:effectLst/>
                <a:latin typeface="Calibri" panose="020F0502020204030204" pitchFamily="34" charset="0"/>
                <a:ea typeface="Calibri" panose="020F0502020204030204" pitchFamily="34" charset="0"/>
                <a:cs typeface="Times New Roman" panose="02020603050405020304" pitchFamily="18" charset="0"/>
              </a:rPr>
              <a:t>eg</a:t>
            </a:r>
            <a:r>
              <a:rPr lang="en-GB" sz="1200" b="1">
                <a:effectLst/>
                <a:latin typeface="Calibri" panose="020F0502020204030204" pitchFamily="34" charset="0"/>
                <a:ea typeface="Calibri" panose="020F0502020204030204" pitchFamily="34" charset="0"/>
                <a:cs typeface="Times New Roman" panose="02020603050405020304" pitchFamily="18" charset="0"/>
              </a:rPr>
              <a:t>, sponsorship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Unions have scope to influence the nearly half of UK GHG emissions that come from workplaces. Also, we can put the responsibility back to employers for those workplace decisions that influence staff’s ‘domestic’ GHG emissions: location/commuting; home-working.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Too much emphasis has been put on individual responsibility for climate change – it’s a collective issue, and trade unions are a means to restore the collective dimension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42851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b="0">
                <a:effectLst/>
                <a:latin typeface="Calibri" panose="020F0502020204030204" pitchFamily="34" charset="0"/>
                <a:ea typeface="Calibri" panose="020F0502020204030204" pitchFamily="34" charset="0"/>
                <a:cs typeface="Times New Roman" panose="02020603050405020304" pitchFamily="18" charset="0"/>
              </a:rPr>
              <a:t>2020 members survey (NB: this was pre-pandemic, so let’s treat it with a bit of caution!) we asked members to pick their top three campaign issues for the union. “The environment” was 2nd most popular after pay. 40% of members put it in their top 3. </a:t>
            </a:r>
          </a:p>
          <a:p>
            <a:pPr marL="342900" lvl="0" indent="-342900">
              <a:buFont typeface="Symbol" panose="05050102010706020507" pitchFamily="18" charset="2"/>
              <a:buChar char=""/>
            </a:pPr>
            <a:r>
              <a:rPr lang="en-GB" sz="1800" b="1">
                <a:effectLst/>
                <a:latin typeface="Calibri" panose="020F0502020204030204" pitchFamily="34" charset="0"/>
                <a:ea typeface="Calibri" panose="020F0502020204030204" pitchFamily="34" charset="0"/>
                <a:cs typeface="Times New Roman" panose="02020603050405020304" pitchFamily="18" charset="0"/>
              </a:rPr>
              <a:t>Even more important among younger members – a demographic to whom we especially need to show our relevance.</a:t>
            </a:r>
          </a:p>
          <a:p>
            <a:pPr marL="342900" lvl="0" indent="-342900">
              <a:buFont typeface="Symbol" panose="05050102010706020507" pitchFamily="18" charset="2"/>
              <a:buChar char=""/>
            </a:pPr>
            <a:r>
              <a:rPr lang="en-GB" sz="1200" b="0">
                <a:effectLst/>
                <a:latin typeface="Calibri" panose="020F0502020204030204" pitchFamily="34" charset="0"/>
                <a:ea typeface="Calibri" panose="020F0502020204030204" pitchFamily="34" charset="0"/>
                <a:cs typeface="Times New Roman" panose="02020603050405020304" pitchFamily="18" charset="0"/>
              </a:rPr>
              <a:t>It’s a bigger deal in some industries than others – huge in heritage and science – BUT it is one of the biggest themes in EVERY sector of the union. Even the least keen (aviation and defence) are still keen.</a:t>
            </a:r>
          </a:p>
          <a:p>
            <a:pPr marL="342900" lvl="0" indent="-342900">
              <a:buFont typeface="Symbol" panose="05050102010706020507" pitchFamily="18" charset="2"/>
              <a:buChar char=""/>
            </a:pPr>
            <a:r>
              <a:rPr lang="en-GB" sz="1200" b="0">
                <a:effectLst/>
                <a:latin typeface="Calibri" panose="020F0502020204030204" pitchFamily="34" charset="0"/>
                <a:ea typeface="Calibri" panose="020F0502020204030204" pitchFamily="34" charset="0"/>
                <a:cs typeface="Times New Roman" panose="02020603050405020304" pitchFamily="18" charset="0"/>
              </a:rPr>
              <a:t>The overwhelming majority of members in every sector told us:</a:t>
            </a:r>
          </a:p>
          <a:p>
            <a:pPr marL="742950" lvl="1" indent="-285750">
              <a:buFont typeface="Courier New" panose="02070309020205020404" pitchFamily="49" charset="0"/>
              <a:buChar char="o"/>
            </a:pPr>
            <a:r>
              <a:rPr lang="en-GB" sz="1200" b="0">
                <a:effectLst/>
                <a:latin typeface="Calibri" panose="020F0502020204030204" pitchFamily="34" charset="0"/>
                <a:ea typeface="Calibri" panose="020F0502020204030204" pitchFamily="34" charset="0"/>
                <a:cs typeface="Times New Roman" panose="02020603050405020304" pitchFamily="18" charset="0"/>
              </a:rPr>
              <a:t>Climate change is important to them personally</a:t>
            </a:r>
          </a:p>
          <a:p>
            <a:pPr marL="742950" lvl="1" indent="-285750">
              <a:buFont typeface="Courier New" panose="02070309020205020404" pitchFamily="49" charset="0"/>
              <a:buChar char="o"/>
            </a:pPr>
            <a:r>
              <a:rPr lang="en-GB" sz="1200" b="0">
                <a:effectLst/>
                <a:latin typeface="Calibri" panose="020F0502020204030204" pitchFamily="34" charset="0"/>
                <a:ea typeface="Calibri" panose="020F0502020204030204" pitchFamily="34" charset="0"/>
                <a:cs typeface="Times New Roman" panose="02020603050405020304" pitchFamily="18" charset="0"/>
              </a:rPr>
              <a:t>They want to see workplace action on climate change</a:t>
            </a:r>
          </a:p>
          <a:p>
            <a:pPr marL="742950" lvl="1" indent="-285750">
              <a:buFont typeface="Courier New" panose="02070309020205020404" pitchFamily="49" charset="0"/>
              <a:buChar char="o"/>
            </a:pPr>
            <a:r>
              <a:rPr lang="en-GB" sz="1200" b="0">
                <a:effectLst/>
                <a:latin typeface="Calibri" panose="020F0502020204030204" pitchFamily="34" charset="0"/>
                <a:ea typeface="Calibri" panose="020F0502020204030204" pitchFamily="34" charset="0"/>
                <a:cs typeface="Times New Roman" panose="02020603050405020304" pitchFamily="18" charset="0"/>
              </a:rPr>
              <a:t>(Less emphatically, they want to see national scale lobbying)</a:t>
            </a:r>
          </a:p>
          <a:p>
            <a:pPr marL="342900" lvl="0" indent="-342900">
              <a:buFont typeface="Symbol" panose="05050102010706020507" pitchFamily="18" charset="2"/>
              <a:buChar char=""/>
            </a:pPr>
            <a:r>
              <a:rPr lang="en-GB" sz="1200" b="0">
                <a:effectLst/>
                <a:latin typeface="Calibri" panose="020F0502020204030204" pitchFamily="34" charset="0"/>
                <a:ea typeface="Calibri" panose="020F0502020204030204" pitchFamily="34" charset="0"/>
                <a:cs typeface="Times New Roman" panose="02020603050405020304" pitchFamily="18" charset="0"/>
              </a:rPr>
              <a:t>So if branches aren’t visibly active on climate change, they are disappointing their members.</a:t>
            </a:r>
          </a:p>
          <a:p>
            <a:endParaRPr lang="en-GB"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21476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5844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The goal is to make environmental issues part of the core business of the branch agenda – NOT a novelty sideshow.</a:t>
            </a:r>
          </a:p>
          <a:p>
            <a:pPr marL="342900" lvl="0" indent="-342900">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Even in some of our branches where environment reps are most established, they (and their work) are often siloed off from branch structures and branch business.</a:t>
            </a:r>
          </a:p>
          <a:p>
            <a:pPr marL="342900" lvl="0" indent="-342900">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Putting environmental sustainability right into the middle of branch business:</a:t>
            </a:r>
          </a:p>
          <a:p>
            <a:pPr marL="742950" lvl="1" indent="-285750">
              <a:buFont typeface="Courier New" panose="02070309020205020404" pitchFamily="49" charset="0"/>
              <a:buChar char="o"/>
            </a:pPr>
            <a:r>
              <a:rPr lang="en-GB" sz="1200">
                <a:effectLst/>
                <a:latin typeface="Calibri" panose="020F0502020204030204" pitchFamily="34" charset="0"/>
                <a:ea typeface="Calibri" panose="020F0502020204030204" pitchFamily="34" charset="0"/>
                <a:cs typeface="Times New Roman" panose="02020603050405020304" pitchFamily="18" charset="0"/>
              </a:rPr>
              <a:t>Makes it visible – shows our relevance to members/potential members</a:t>
            </a:r>
          </a:p>
          <a:p>
            <a:pPr marL="742950" lvl="1" indent="-285750">
              <a:buFont typeface="Courier New" panose="02070309020205020404" pitchFamily="49" charset="0"/>
              <a:buChar char="o"/>
            </a:pPr>
            <a:r>
              <a:rPr lang="en-GB" sz="1200">
                <a:effectLst/>
                <a:latin typeface="Calibri" panose="020F0502020204030204" pitchFamily="34" charset="0"/>
                <a:ea typeface="Calibri" panose="020F0502020204030204" pitchFamily="34" charset="0"/>
                <a:cs typeface="Times New Roman" panose="02020603050405020304" pitchFamily="18" charset="0"/>
              </a:rPr>
              <a:t>Boosts the status and influence of environment reps, and therefore their ability to do something good</a:t>
            </a:r>
          </a:p>
          <a:p>
            <a:r>
              <a:rPr lang="en-GB" sz="1200">
                <a:effectLst/>
                <a:latin typeface="Calibri" panose="020F0502020204030204" pitchFamily="34" charset="0"/>
                <a:ea typeface="Calibri" panose="020F0502020204030204" pitchFamily="34" charset="0"/>
                <a:cs typeface="Times New Roman" panose="02020603050405020304" pitchFamily="18" charset="0"/>
              </a:rPr>
              <a:t>Avoids tensions, and boosts synergies between sustainability issues and other bargaining goals </a:t>
            </a:r>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243181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Prospects policy and actions decided at conference – will talk about bringing motions in next few slides</a:t>
            </a: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47013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By thinking about their own barriers to change this leads attendees to better understand external barriers and also barriers they might face while campaigning for change. This can be done as a brief group discussion or by asking each individual. </a:t>
            </a:r>
          </a:p>
        </p:txBody>
      </p:sp>
      <p:sp>
        <p:nvSpPr>
          <p:cNvPr id="4" name="Slide Number Placeholder 3"/>
          <p:cNvSpPr>
            <a:spLocks noGrp="1"/>
          </p:cNvSpPr>
          <p:nvPr>
            <p:ph type="sldNum" sz="quarter" idx="5"/>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38358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The goal is to make environmental issues part of the core business of the branch agenda – NOT a novelty sideshow.</a:t>
            </a:r>
          </a:p>
          <a:p>
            <a:pPr marL="342900" lvl="0" indent="-342900">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Even in some of our branches where environment reps are most established, they (and their work) are often siloed off from branch structures and branch business.</a:t>
            </a:r>
          </a:p>
          <a:p>
            <a:pPr marL="342900" lvl="0" indent="-342900">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Putting environmental sustainability right into the middle of branch business:</a:t>
            </a:r>
          </a:p>
          <a:p>
            <a:pPr marL="742950" lvl="1" indent="-285750">
              <a:buFont typeface="Courier New" panose="02070309020205020404" pitchFamily="49" charset="0"/>
              <a:buChar char="o"/>
            </a:pPr>
            <a:r>
              <a:rPr lang="en-GB" sz="1200">
                <a:effectLst/>
                <a:latin typeface="Calibri" panose="020F0502020204030204" pitchFamily="34" charset="0"/>
                <a:ea typeface="Calibri" panose="020F0502020204030204" pitchFamily="34" charset="0"/>
                <a:cs typeface="Times New Roman" panose="02020603050405020304" pitchFamily="18" charset="0"/>
              </a:rPr>
              <a:t>Makes it visible – shows our relevance to members/potential members</a:t>
            </a:r>
          </a:p>
          <a:p>
            <a:pPr marL="742950" lvl="1" indent="-285750">
              <a:buFont typeface="Courier New" panose="02070309020205020404" pitchFamily="49" charset="0"/>
              <a:buChar char="o"/>
            </a:pPr>
            <a:r>
              <a:rPr lang="en-GB" sz="1200">
                <a:effectLst/>
                <a:latin typeface="Calibri" panose="020F0502020204030204" pitchFamily="34" charset="0"/>
                <a:ea typeface="Calibri" panose="020F0502020204030204" pitchFamily="34" charset="0"/>
                <a:cs typeface="Times New Roman" panose="02020603050405020304" pitchFamily="18" charset="0"/>
              </a:rPr>
              <a:t>Boosts the status and influence of environment reps, and therefore their ability to do something good</a:t>
            </a:r>
          </a:p>
          <a:p>
            <a:r>
              <a:rPr lang="en-GB" sz="1200">
                <a:effectLst/>
                <a:latin typeface="Calibri" panose="020F0502020204030204" pitchFamily="34" charset="0"/>
                <a:ea typeface="Calibri" panose="020F0502020204030204" pitchFamily="34" charset="0"/>
                <a:cs typeface="Times New Roman" panose="02020603050405020304" pitchFamily="18" charset="0"/>
              </a:rPr>
              <a:t>Avoids tensions, and boosts synergies between sustainability issues and other bargaining goals </a:t>
            </a:r>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355651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An initial thought on what needs to be in place within the branch in order to affect successful change. It links to the checklist that they will have access to via the student resources and will feed into their eventual action plan. </a:t>
            </a:r>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3259527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of looking at the structural targets and how they link into successful change. Having environment reps that are well equipped  and well trained, who have status both in the workplace and in the branch and who have access to members and employer information will feed into both the </a:t>
            </a:r>
            <a:r>
              <a:rPr lang="en-US" err="1">
                <a:cs typeface="Calibri"/>
              </a:rPr>
              <a:t>organising</a:t>
            </a:r>
            <a:r>
              <a:rPr lang="en-US">
                <a:cs typeface="Calibri"/>
              </a:rPr>
              <a:t> and negotiating agendas and will support effective campaigning. This is the "gold standard" that we are aiming for. </a:t>
            </a:r>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288996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This is not a lecture on climate science, but we start with a bit of scene-setting to provoke discussion. </a:t>
            </a:r>
          </a:p>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The focus will on workplace action-planning – refer participants to the worksheet upfront… they may get ideas throughout the session to add to their plan</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3285226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Could be done as a group discussion or individual feedback. The point is to start attendees thinking about their action plan once they complete the course. What actions could they take to raise the profile of sustainability in their workplace and within their branch?</a:t>
            </a:r>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308114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Just in case the term is confusing for people (reminder from reps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24BEA-C88A-4FAA-A82B-4F4AB19D2F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57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Explores being "creative" with facilities time</a:t>
            </a:r>
          </a:p>
        </p:txBody>
      </p:sp>
      <p:sp>
        <p:nvSpPr>
          <p:cNvPr id="4" name="Slide Number Placeholder 3"/>
          <p:cNvSpPr>
            <a:spLocks noGrp="1"/>
          </p:cNvSpPr>
          <p:nvPr>
            <p:ph type="sldNum" sz="quarter" idx="10"/>
          </p:nvPr>
        </p:nvSpPr>
        <p:spPr/>
        <p:txBody>
          <a:bodyPr/>
          <a:lstStyle/>
          <a:p>
            <a:fld id="{91E24BEA-C88A-4FAA-A82B-4F4AB19D2F23}" type="slidenum">
              <a:rPr lang="en-GB" smtClean="0"/>
              <a:pPr/>
              <a:t>25</a:t>
            </a:fld>
            <a:endParaRPr lang="en-GB"/>
          </a:p>
        </p:txBody>
      </p:sp>
    </p:spTree>
    <p:extLst>
      <p:ext uri="{BB962C8B-B14F-4D97-AF65-F5344CB8AC3E}">
        <p14:creationId xmlns:p14="http://schemas.microsoft.com/office/powerpoint/2010/main" val="1179106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cs typeface="Calibri"/>
              </a:rPr>
              <a:t>Sustainability and the role of environment rep tends to be treated as a stand alone but in the same way that EDI should be embedded so should sustainability. E.G looking at changes to T&amp;S policy with an eye to sustainability. Looking at the intersectionality of sustainability and other workplace issues. </a:t>
            </a:r>
            <a:endParaRPr lang="en-GB"/>
          </a:p>
        </p:txBody>
      </p:sp>
      <p:sp>
        <p:nvSpPr>
          <p:cNvPr id="4" name="Slide Number Placeholder 3"/>
          <p:cNvSpPr>
            <a:spLocks noGrp="1"/>
          </p:cNvSpPr>
          <p:nvPr>
            <p:ph type="sldNum" sz="quarter" idx="10"/>
          </p:nvPr>
        </p:nvSpPr>
        <p:spPr/>
        <p:txBody>
          <a:bodyPr/>
          <a:lstStyle/>
          <a:p>
            <a:fld id="{91E24BEA-C88A-4FAA-A82B-4F4AB19D2F23}" type="slidenum">
              <a:rPr lang="en-GB" smtClean="0"/>
              <a:pPr/>
              <a:t>26</a:t>
            </a:fld>
            <a:endParaRPr lang="en-GB"/>
          </a:p>
        </p:txBody>
      </p:sp>
    </p:spTree>
    <p:extLst>
      <p:ext uri="{BB962C8B-B14F-4D97-AF65-F5344CB8AC3E}">
        <p14:creationId xmlns:p14="http://schemas.microsoft.com/office/powerpoint/2010/main" val="969902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28</a:t>
            </a:fld>
            <a:endParaRPr lang="en-US"/>
          </a:p>
        </p:txBody>
      </p:sp>
    </p:spTree>
    <p:extLst>
      <p:ext uri="{BB962C8B-B14F-4D97-AF65-F5344CB8AC3E}">
        <p14:creationId xmlns:p14="http://schemas.microsoft.com/office/powerpoint/2010/main" val="19559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can be done in small groups or as a whole group discussion depending on the size of the group. Use break out rooms if necessary when delivering online</a:t>
            </a:r>
          </a:p>
        </p:txBody>
      </p:sp>
      <p:sp>
        <p:nvSpPr>
          <p:cNvPr id="4" name="Slide Number Placeholder 3"/>
          <p:cNvSpPr>
            <a:spLocks noGrp="1"/>
          </p:cNvSpPr>
          <p:nvPr>
            <p:ph type="sldNum" sz="quarter" idx="5"/>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2125686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This Joel </a:t>
            </a:r>
            <a:r>
              <a:rPr lang="en-GB" sz="1800" err="1">
                <a:effectLst/>
                <a:latin typeface="Calibri" panose="020F0502020204030204" pitchFamily="34" charset="0"/>
                <a:ea typeface="Calibri" panose="020F0502020204030204" pitchFamily="34" charset="0"/>
                <a:cs typeface="Times New Roman" panose="02020603050405020304" pitchFamily="18" charset="0"/>
              </a:rPr>
              <a:t>Pett</a:t>
            </a:r>
            <a:r>
              <a:rPr lang="en-GB" sz="1800">
                <a:effectLst/>
                <a:latin typeface="Calibri" panose="020F0502020204030204" pitchFamily="34" charset="0"/>
                <a:ea typeface="Calibri" panose="020F0502020204030204" pitchFamily="34" charset="0"/>
                <a:cs typeface="Times New Roman" panose="02020603050405020304" pitchFamily="18" charset="0"/>
              </a:rPr>
              <a:t> cartoon shows up everywhere. It makes a useful illustration that there are lots of reasons to want to take action on climate change that are additional to the obvious.</a:t>
            </a:r>
          </a:p>
          <a:p>
            <a:pPr marL="342900" lvl="0" indent="-342900">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The point is: it doesn’t matter to me which one of them moves you, as long as you are moved.</a:t>
            </a:r>
          </a:p>
          <a:p>
            <a:r>
              <a:rPr lang="en-GB" sz="1800">
                <a:effectLst/>
                <a:latin typeface="Calibri" panose="020F0502020204030204" pitchFamily="34" charset="0"/>
                <a:ea typeface="Calibri" panose="020F0502020204030204" pitchFamily="34" charset="0"/>
                <a:cs typeface="Times New Roman" panose="02020603050405020304" pitchFamily="18" charset="0"/>
              </a:rPr>
              <a:t>If I can persuade my climate-sceptic uncle to turn down his thermostat on the basis that it will save him money, do I need to worry that he doesn’t care that he’s also saving the planet?</a:t>
            </a:r>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3235756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will have been sent out as pre-reading so attendees should be prepared to discuss. If no-one has done the pre-reading then you may have to allow time for them to read. As a tutor you need to </a:t>
            </a:r>
            <a:r>
              <a:rPr lang="en-US" err="1"/>
              <a:t>familiarise</a:t>
            </a:r>
            <a:r>
              <a:rPr lang="en-US"/>
              <a:t> yourself with it prior to the course. </a:t>
            </a:r>
          </a:p>
          <a:p>
            <a:endParaRPr lang="en-US" b="0"/>
          </a:p>
          <a:p>
            <a:pPr marL="342900" lvl="0" indent="-342900">
              <a:buFont typeface="Symbol" panose="05050102010706020507" pitchFamily="18" charset="2"/>
              <a:buChar char=""/>
            </a:pPr>
            <a:r>
              <a:rPr lang="en-GB" sz="1800" b="0">
                <a:effectLst/>
                <a:latin typeface="Calibri" panose="020F0502020204030204" pitchFamily="34" charset="0"/>
                <a:ea typeface="Calibri" panose="020F0502020204030204" pitchFamily="34" charset="0"/>
                <a:cs typeface="Times New Roman" panose="02020603050405020304" pitchFamily="18" charset="0"/>
              </a:rPr>
              <a:t>The activity on the previous slide leads in to the arguments that people (and institutions) make for not taking action on climate change. If the participants have read discourses of delay before the session, they might have some deeper insights here.</a:t>
            </a:r>
          </a:p>
          <a:p>
            <a:pPr marL="342900" lvl="0" indent="-342900">
              <a:buFont typeface="Symbol" panose="05050102010706020507" pitchFamily="18" charset="2"/>
              <a:buChar char=""/>
            </a:pPr>
            <a:r>
              <a:rPr lang="en-GB" sz="1800" b="0">
                <a:effectLst/>
                <a:latin typeface="Calibri" panose="020F0502020204030204" pitchFamily="34" charset="0"/>
                <a:ea typeface="Calibri" panose="020F0502020204030204" pitchFamily="34" charset="0"/>
                <a:cs typeface="Times New Roman" panose="02020603050405020304" pitchFamily="18" charset="0"/>
              </a:rPr>
              <a:t>Referring to the barriers to action raised on the previous activity… Which quadrant do they fit in Discourses of delay?</a:t>
            </a:r>
          </a:p>
          <a:p>
            <a:pPr marL="342900" lvl="0" indent="-342900">
              <a:buFont typeface="Symbol" panose="05050102010706020507" pitchFamily="18" charset="2"/>
              <a:buChar char=""/>
            </a:pPr>
            <a:r>
              <a:rPr lang="en-GB" sz="1800" b="0">
                <a:effectLst/>
                <a:latin typeface="Calibri" panose="020F0502020204030204" pitchFamily="34" charset="0"/>
                <a:ea typeface="Calibri" panose="020F0502020204030204" pitchFamily="34" charset="0"/>
                <a:cs typeface="Times New Roman" panose="02020603050405020304" pitchFamily="18" charset="0"/>
              </a:rPr>
              <a:t>Have participants met examples from the other quadrants? </a:t>
            </a:r>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130857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This article on talking to climate change deniers is so great from a trade union organising point of view – it’s the same formula that works for membership recruitment, and any kind of campaigning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82296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about reinforcing that this is related to the workplace. The principles will apply to wider activism but as a union we are focused on workplace change. </a:t>
            </a:r>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2977912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Barriers in the branch and the workplace. Some of these may need to be addressed in their action plans. </a:t>
            </a:r>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36163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Introduction to the second session – this is the framework we will be using for Session 2 </a:t>
            </a:r>
          </a:p>
          <a:p>
            <a:endParaRPr lang="en-GB"/>
          </a:p>
          <a:p>
            <a:r>
              <a:rPr lang="en-GB"/>
              <a:t>Any campaign can be built using these building blocks. They do not necessarily always go in the same order and some parts of the campaign will be happening in parallel. For example, goals and targets may happen alongside the identification of the issue and then a campaign tam built around that. The point is if the campaign team think about and utilise all these building blocks it will greatly aid the success of the campaign. It is also useful for those new to campaigning and/or new to planning their own campaigns as it provides a structure to help them.</a:t>
            </a:r>
          </a:p>
          <a:p>
            <a:endParaRPr lang="en-GB"/>
          </a:p>
        </p:txBody>
      </p:sp>
    </p:spTree>
    <p:extLst>
      <p:ext uri="{BB962C8B-B14F-4D97-AF65-F5344CB8AC3E}">
        <p14:creationId xmlns:p14="http://schemas.microsoft.com/office/powerpoint/2010/main" val="50911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r>
              <a:rPr lang="en-GB"/>
              <a:t>Ahead of the next session attendees need to think about a campaign issue for their workplace and be ready to argue it’s strengths and weaknesses in a small group. </a:t>
            </a:r>
          </a:p>
        </p:txBody>
      </p:sp>
    </p:spTree>
    <p:extLst>
      <p:ext uri="{BB962C8B-B14F-4D97-AF65-F5344CB8AC3E}">
        <p14:creationId xmlns:p14="http://schemas.microsoft.com/office/powerpoint/2010/main" val="377913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Page 46 of the workbook, get attendees to review the session with regard to actions so far. </a:t>
            </a:r>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151056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can be time consuming so can be cut down. You could get attendees to introduce themselves in chat and/or have employer in their name. It is important though to find out what they want to get from the course and an idea about the issues in their workplace. Some attendees have a tendency to think outside the workplace and this is fine, but this course is firmly based in workplace change. </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399474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to give an official ‘legalese’ definition</a:t>
            </a:r>
          </a:p>
          <a:p>
            <a:r>
              <a:rPr lang="en-GB"/>
              <a:t>One example to look and perhaps draw more people into – we can all see how pollution has increased and how vital this could be to the understanding prior to a campaign </a:t>
            </a:r>
          </a:p>
          <a:p>
            <a:r>
              <a:rPr lang="en-GB"/>
              <a:t>Also ask for examples from their workplace or communities.</a:t>
            </a:r>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182906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to show it’s not a recent issue!</a:t>
            </a:r>
          </a:p>
          <a:p>
            <a:endParaRPr lang="en-GB"/>
          </a:p>
          <a:p>
            <a:r>
              <a:rPr lang="en-GB"/>
              <a:t>Like other environmental issues – not new!</a:t>
            </a:r>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24835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The </a:t>
            </a:r>
            <a:r>
              <a:rPr lang="en-US" b="1"/>
              <a:t>Great Smog of London</a:t>
            </a:r>
            <a:r>
              <a:rPr lang="en-US"/>
              <a:t>, or </a:t>
            </a:r>
            <a:r>
              <a:rPr lang="en-US" b="1"/>
              <a:t>Great Smog of 1952</a:t>
            </a:r>
            <a:r>
              <a:rPr lang="en-US"/>
              <a:t>, was a severe air pollution event that affected London, England, in December 1952. A period of unusually cold weather, combined with an anticyclone and windless conditions, collected airborne pollutants—mostly arising from the use of coal—to form a thick layer of smog over the city. </a:t>
            </a:r>
          </a:p>
          <a:p>
            <a:r>
              <a:rPr lang="en-US"/>
              <a:t>Government medical reports in the weeks following the event estimated that up to 4,000 people had died as a direct result of the smog and 100,000 more were made ill by the smog's effects on the human respiratory tract. More recent research suggests that the total number of fatalities may have been considerably greater, with estimates of between 10,000 and 12,000 deaths.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2228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slides shows that activism has lead to change in relatively recent times. We can make a difference. </a:t>
            </a:r>
          </a:p>
        </p:txBody>
      </p:sp>
      <p:sp>
        <p:nvSpPr>
          <p:cNvPr id="4" name="Slide Number Placeholder 3"/>
          <p:cNvSpPr>
            <a:spLocks noGrp="1"/>
          </p:cNvSpPr>
          <p:nvPr>
            <p:ph type="sldNum" sz="quarter" idx="5"/>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33756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Times New Roman" panose="02020603050405020304" pitchFamily="18" charset="0"/>
                <a:cs typeface="Times New Roman" panose="02020603050405020304" pitchFamily="18" charset="0"/>
              </a:rPr>
              <a:t>Ask reps to put in the chat what they rate between 1 &amp; 5 the importance their branch gives to environmental issues 1 being none to 5 being great importance.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a:p>
            <a:r>
              <a:rPr lang="en-US"/>
              <a:t>Do attendees have any of their own examples.</a:t>
            </a:r>
          </a:p>
          <a:p>
            <a:endParaRPr lang="en-US"/>
          </a:p>
          <a:p>
            <a:r>
              <a:rPr lang="en-US"/>
              <a:t>Rewilding was an example given by a rep in terms of not cutting the grass on the workplace grounds.</a:t>
            </a:r>
          </a:p>
          <a:p>
            <a:endParaRPr lang="en-US"/>
          </a:p>
          <a:p>
            <a:r>
              <a:rPr lang="en-US"/>
              <a:t>Bees was about bee friendly (or hives on rooves) workplace environment </a:t>
            </a:r>
            <a:r>
              <a:rPr lang="en-US" err="1"/>
              <a:t>eg</a:t>
            </a:r>
            <a:r>
              <a:rPr lang="en-US"/>
              <a:t> wildflowers.</a:t>
            </a:r>
            <a:endParaRPr lang="en-US">
              <a:cs typeface="Calibri"/>
            </a:endParaRPr>
          </a:p>
          <a:p>
            <a:endParaRPr lang="en-US"/>
          </a:p>
          <a:p>
            <a:r>
              <a:rPr lang="en-US"/>
              <a:t>Community initiatives could include beach cleanups.</a:t>
            </a:r>
          </a:p>
          <a:p>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410948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
        <p:nvSpPr>
          <p:cNvPr id="2" name="TextBox 1">
            <a:extLst>
              <a:ext uri="{FF2B5EF4-FFF2-40B4-BE49-F238E27FC236}">
                <a16:creationId xmlns:a16="http://schemas.microsoft.com/office/drawing/2014/main" id="{5D93DDA0-BA39-3F30-6C7C-7F6460C9507C}"/>
              </a:ext>
            </a:extLst>
          </p:cNvPr>
          <p:cNvSpPr txBox="1"/>
          <p:nvPr userDrawn="1"/>
        </p:nvSpPr>
        <p:spPr>
          <a:xfrm>
            <a:off x="8424153" y="1309991"/>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2CFBE471-1FC0-BB0E-144B-22260FE8A3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pic>
        <p:nvPicPr>
          <p:cNvPr id="6" name="Picture 5">
            <a:extLst>
              <a:ext uri="{FF2B5EF4-FFF2-40B4-BE49-F238E27FC236}">
                <a16:creationId xmlns:a16="http://schemas.microsoft.com/office/drawing/2014/main" id="{1DCC9845-95B1-D69E-0103-0F69B0C338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a:extLst>
              <a:ext uri="{FF2B5EF4-FFF2-40B4-BE49-F238E27FC236}">
                <a16:creationId xmlns:a16="http://schemas.microsoft.com/office/drawing/2014/main" id="{A61FD794-8BEA-5F17-578F-D8A0A08989D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ED45691-7593-EC32-D79F-A9AB378C1AE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pic>
        <p:nvPicPr>
          <p:cNvPr id="11" name="Picture 10">
            <a:extLst>
              <a:ext uri="{FF2B5EF4-FFF2-40B4-BE49-F238E27FC236}">
                <a16:creationId xmlns:a16="http://schemas.microsoft.com/office/drawing/2014/main" id="{EA220842-1F62-8A5B-8FA9-03495E18D54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12" name="Picture 11">
            <a:extLst>
              <a:ext uri="{FF2B5EF4-FFF2-40B4-BE49-F238E27FC236}">
                <a16:creationId xmlns:a16="http://schemas.microsoft.com/office/drawing/2014/main" id="{99FC7997-75DA-F30F-F7D5-4D5D6F7F779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27_C019C43E.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FB_8830B5E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footprint.wwf.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arbonfootprint.com/calculator.asp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arbonbrief.org/guest-post-how-discourses-of-delay-are-used-to-slow-climate-ac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ideas.ted.com/how-to-talk-to-someone-who-doesnt-believe-in-climate-chang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26_BA32D8A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2A4C-4B90-4CDF-9CFC-4392F1ED1BD8}"/>
              </a:ext>
            </a:extLst>
          </p:cNvPr>
          <p:cNvSpPr>
            <a:spLocks noGrp="1"/>
          </p:cNvSpPr>
          <p:nvPr>
            <p:ph type="ctrTitle"/>
          </p:nvPr>
        </p:nvSpPr>
        <p:spPr/>
        <p:txBody>
          <a:bodyPr/>
          <a:lstStyle/>
          <a:p>
            <a:r>
              <a:rPr lang="en-GB"/>
              <a:t>Bargaining for a sustainable workplace</a:t>
            </a:r>
          </a:p>
        </p:txBody>
      </p:sp>
      <p:sp>
        <p:nvSpPr>
          <p:cNvPr id="3" name="Subtitle 2">
            <a:extLst>
              <a:ext uri="{FF2B5EF4-FFF2-40B4-BE49-F238E27FC236}">
                <a16:creationId xmlns:a16="http://schemas.microsoft.com/office/drawing/2014/main" id="{E27DEA46-9862-4162-8E3B-2A8DB09B1C45}"/>
              </a:ext>
            </a:extLst>
          </p:cNvPr>
          <p:cNvSpPr>
            <a:spLocks noGrp="1"/>
          </p:cNvSpPr>
          <p:nvPr>
            <p:ph type="subTitle" idx="1"/>
          </p:nvPr>
        </p:nvSpPr>
        <p:spPr/>
        <p:txBody>
          <a:bodyPr/>
          <a:lstStyle/>
          <a:p>
            <a:r>
              <a:rPr lang="en-GB"/>
              <a:t>Day One</a:t>
            </a:r>
          </a:p>
        </p:txBody>
      </p:sp>
    </p:spTree>
    <p:extLst>
      <p:ext uri="{BB962C8B-B14F-4D97-AF65-F5344CB8AC3E}">
        <p14:creationId xmlns:p14="http://schemas.microsoft.com/office/powerpoint/2010/main" val="222889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45B3-AE6D-9572-A100-C06B1E7ACC0B}"/>
              </a:ext>
            </a:extLst>
          </p:cNvPr>
          <p:cNvSpPr>
            <a:spLocks noGrp="1"/>
          </p:cNvSpPr>
          <p:nvPr>
            <p:ph type="title"/>
          </p:nvPr>
        </p:nvSpPr>
        <p:spPr>
          <a:xfrm>
            <a:off x="1475523" y="894271"/>
            <a:ext cx="7760988" cy="701669"/>
          </a:xfrm>
        </p:spPr>
        <p:txBody>
          <a:bodyPr/>
          <a:lstStyle/>
          <a:p>
            <a:r>
              <a:rPr lang="en-GB"/>
              <a:t>Change is possible.</a:t>
            </a:r>
          </a:p>
        </p:txBody>
      </p:sp>
      <p:sp>
        <p:nvSpPr>
          <p:cNvPr id="3" name="Content Placeholder 2">
            <a:extLst>
              <a:ext uri="{FF2B5EF4-FFF2-40B4-BE49-F238E27FC236}">
                <a16:creationId xmlns:a16="http://schemas.microsoft.com/office/drawing/2014/main" id="{01F2E6D6-A463-3453-26A3-9B5A222C5224}"/>
              </a:ext>
            </a:extLst>
          </p:cNvPr>
          <p:cNvSpPr>
            <a:spLocks noGrp="1"/>
          </p:cNvSpPr>
          <p:nvPr>
            <p:ph idx="1"/>
          </p:nvPr>
        </p:nvSpPr>
        <p:spPr>
          <a:xfrm>
            <a:off x="1475523" y="2212827"/>
            <a:ext cx="7760988" cy="3139136"/>
          </a:xfrm>
        </p:spPr>
        <p:txBody>
          <a:bodyPr/>
          <a:lstStyle/>
          <a:p>
            <a:pPr marL="0" indent="0">
              <a:buNone/>
            </a:pPr>
            <a:r>
              <a:rPr lang="en-GB" sz="2400"/>
              <a:t>Members can provide the pathways of change</a:t>
            </a:r>
            <a:r>
              <a:rPr lang="en-GB"/>
              <a:t>. </a:t>
            </a:r>
          </a:p>
        </p:txBody>
      </p:sp>
    </p:spTree>
    <p:extLst>
      <p:ext uri="{BB962C8B-B14F-4D97-AF65-F5344CB8AC3E}">
        <p14:creationId xmlns:p14="http://schemas.microsoft.com/office/powerpoint/2010/main" val="277206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5F01-89A0-F842-9390-210B79AF0E18}"/>
              </a:ext>
            </a:extLst>
          </p:cNvPr>
          <p:cNvSpPr>
            <a:spLocks noGrp="1"/>
          </p:cNvSpPr>
          <p:nvPr>
            <p:ph type="title"/>
          </p:nvPr>
        </p:nvSpPr>
        <p:spPr>
          <a:xfrm>
            <a:off x="919211" y="1013325"/>
            <a:ext cx="8101568" cy="805935"/>
          </a:xfrm>
        </p:spPr>
        <p:txBody>
          <a:bodyPr>
            <a:normAutofit fontScale="90000"/>
          </a:bodyPr>
          <a:lstStyle/>
          <a:p>
            <a:br>
              <a:rPr lang="en-US"/>
            </a:br>
            <a:r>
              <a:rPr lang="en-US" sz="4400"/>
              <a:t>Any Examples From Your Workplaces?</a:t>
            </a:r>
            <a:endParaRPr lang="en-US"/>
          </a:p>
        </p:txBody>
      </p:sp>
      <p:sp>
        <p:nvSpPr>
          <p:cNvPr id="4" name="TextBox 3">
            <a:extLst>
              <a:ext uri="{FF2B5EF4-FFF2-40B4-BE49-F238E27FC236}">
                <a16:creationId xmlns:a16="http://schemas.microsoft.com/office/drawing/2014/main" id="{5BE06885-3AA4-4EE9-8E51-22CE170D6B7A}"/>
              </a:ext>
            </a:extLst>
          </p:cNvPr>
          <p:cNvSpPr txBox="1"/>
          <p:nvPr/>
        </p:nvSpPr>
        <p:spPr>
          <a:xfrm>
            <a:off x="794085" y="1819260"/>
            <a:ext cx="8345102" cy="4431983"/>
          </a:xfrm>
          <a:prstGeom prst="rect">
            <a:avLst/>
          </a:prstGeom>
          <a:noFill/>
        </p:spPr>
        <p:txBody>
          <a:bodyPr wrap="square" lIns="91440" tIns="45720" rIns="91440" bIns="45720" anchor="t">
            <a:spAutoFit/>
          </a:bodyPr>
          <a:lstStyle/>
          <a:p>
            <a:pPr>
              <a:buClr>
                <a:schemeClr val="accent6"/>
              </a:buClr>
            </a:pPr>
            <a:endParaRPr lang="en-GB" sz="3600" b="1"/>
          </a:p>
          <a:p>
            <a:pPr>
              <a:buClr>
                <a:schemeClr val="accent6"/>
              </a:buClr>
            </a:pPr>
            <a:r>
              <a:rPr lang="en-GB" sz="2400" b="1">
                <a:latin typeface="Arial" panose="020B0604020202020204" pitchFamily="34" charset="0"/>
                <a:cs typeface="Arial" panose="020B0604020202020204" pitchFamily="34" charset="0"/>
              </a:rPr>
              <a:t>What can we do in our workplaces?</a:t>
            </a:r>
          </a:p>
          <a:p>
            <a:pPr>
              <a:buClr>
                <a:schemeClr val="accent6"/>
              </a:buClr>
            </a:pPr>
            <a:endParaRPr lang="en-GB" sz="2400">
              <a:latin typeface="Arial" panose="020B0604020202020204" pitchFamily="34" charset="0"/>
              <a:cs typeface="Arial" panose="020B0604020202020204" pitchFamily="34" charset="0"/>
            </a:endParaRP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Identify and eliminate polluting activities</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Energy use</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Travel</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Natural Spaces</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Rewilding/Wildflowers</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Bees!</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Litter picking</a:t>
            </a:r>
          </a:p>
          <a:p>
            <a:pPr marL="800100" lvl="1" indent="-342900">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Community initiatives</a:t>
            </a:r>
          </a:p>
        </p:txBody>
      </p:sp>
    </p:spTree>
    <p:extLst>
      <p:ext uri="{BB962C8B-B14F-4D97-AF65-F5344CB8AC3E}">
        <p14:creationId xmlns:p14="http://schemas.microsoft.com/office/powerpoint/2010/main" val="322291411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53B2-1FAD-4534-B7E3-067F24ACFFED}"/>
              </a:ext>
            </a:extLst>
          </p:cNvPr>
          <p:cNvSpPr>
            <a:spLocks noGrp="1"/>
          </p:cNvSpPr>
          <p:nvPr>
            <p:ph type="title"/>
          </p:nvPr>
        </p:nvSpPr>
        <p:spPr>
          <a:xfrm>
            <a:off x="646681" y="596064"/>
            <a:ext cx="7760988" cy="950858"/>
          </a:xfrm>
        </p:spPr>
        <p:txBody>
          <a:bodyPr>
            <a:normAutofit/>
          </a:bodyPr>
          <a:lstStyle/>
          <a:p>
            <a:r>
              <a:rPr lang="en-GB">
                <a:latin typeface="Arial"/>
                <a:cs typeface="Arial"/>
              </a:rPr>
              <a:t>There is a climate emergency</a:t>
            </a:r>
          </a:p>
        </p:txBody>
      </p:sp>
      <p:sp>
        <p:nvSpPr>
          <p:cNvPr id="3" name="Content Placeholder 2">
            <a:extLst>
              <a:ext uri="{FF2B5EF4-FFF2-40B4-BE49-F238E27FC236}">
                <a16:creationId xmlns:a16="http://schemas.microsoft.com/office/drawing/2014/main" id="{06FFC5F6-0584-493B-A90D-29F472D7E4E2}"/>
              </a:ext>
            </a:extLst>
          </p:cNvPr>
          <p:cNvSpPr>
            <a:spLocks noGrp="1"/>
          </p:cNvSpPr>
          <p:nvPr>
            <p:ph idx="1"/>
          </p:nvPr>
        </p:nvSpPr>
        <p:spPr>
          <a:xfrm>
            <a:off x="646681" y="1673679"/>
            <a:ext cx="8074409" cy="4309110"/>
          </a:xfrm>
        </p:spPr>
        <p:txBody>
          <a:bodyPr>
            <a:normAutofit lnSpcReduction="10000"/>
          </a:bodyPr>
          <a:lstStyle/>
          <a:p>
            <a:pPr>
              <a:buClr>
                <a:srgbClr val="008476"/>
              </a:buClr>
            </a:pPr>
            <a:r>
              <a:rPr lang="en-GB" sz="2400">
                <a:effectLst/>
                <a:latin typeface="Arial" panose="020B0604020202020204" pitchFamily="34" charset="0"/>
                <a:ea typeface="MS Mincho" panose="02020609040205080304" pitchFamily="49" charset="-128"/>
                <a:cs typeface="Times New Roman" panose="02020603050405020304" pitchFamily="18" charset="0"/>
              </a:rPr>
              <a:t>The earth is on average 1degC warmer than it was in pre-industrial period and temperatures are continuing to rise. </a:t>
            </a:r>
          </a:p>
          <a:p>
            <a:pPr>
              <a:buClr>
                <a:srgbClr val="008476"/>
              </a:buClr>
            </a:pPr>
            <a:r>
              <a:rPr lang="en-GB" sz="2400">
                <a:effectLst/>
                <a:latin typeface="Arial" panose="020B0604020202020204" pitchFamily="34" charset="0"/>
                <a:ea typeface="MS Mincho" panose="02020609040205080304" pitchFamily="49" charset="-128"/>
                <a:cs typeface="Times New Roman" panose="02020603050405020304" pitchFamily="18" charset="0"/>
              </a:rPr>
              <a:t>There is an overwhelming scientific consensus that the current warming of our climate system is due to human activity. </a:t>
            </a:r>
          </a:p>
          <a:p>
            <a:pPr>
              <a:buClr>
                <a:srgbClr val="008476"/>
              </a:buClr>
            </a:pPr>
            <a:r>
              <a:rPr lang="en-GB" sz="2400">
                <a:effectLst/>
                <a:latin typeface="Arial" panose="020B0604020202020204" pitchFamily="34" charset="0"/>
                <a:ea typeface="MS Mincho" panose="02020609040205080304" pitchFamily="49" charset="-128"/>
                <a:cs typeface="Times New Roman" panose="02020603050405020304" pitchFamily="18" charset="0"/>
              </a:rPr>
              <a:t>The effects of that accelerated change are evidenced in global temperatures, sea level rise, ice sheet losses, </a:t>
            </a:r>
            <a:br>
              <a:rPr lang="en-GB" sz="2400">
                <a:effectLst/>
                <a:latin typeface="Arial" panose="020B0604020202020204" pitchFamily="34" charset="0"/>
                <a:ea typeface="MS Mincho" panose="02020609040205080304" pitchFamily="49" charset="-128"/>
                <a:cs typeface="Times New Roman" panose="02020603050405020304" pitchFamily="18" charset="0"/>
              </a:rPr>
            </a:br>
            <a:r>
              <a:rPr lang="en-GB" sz="2400">
                <a:effectLst/>
                <a:latin typeface="Arial" panose="020B0604020202020204" pitchFamily="34" charset="0"/>
                <a:ea typeface="MS Mincho" panose="02020609040205080304" pitchFamily="49" charset="-128"/>
                <a:cs typeface="Times New Roman" panose="02020603050405020304" pitchFamily="18" charset="0"/>
              </a:rPr>
              <a:t>ocean acidification, and the increasing frequency of extreme weather events. </a:t>
            </a:r>
          </a:p>
          <a:p>
            <a:pPr>
              <a:buClr>
                <a:srgbClr val="008476"/>
              </a:buClr>
            </a:pPr>
            <a:r>
              <a:rPr lang="en-GB" sz="2400">
                <a:effectLst/>
                <a:latin typeface="Arial" panose="020B0604020202020204" pitchFamily="34" charset="0"/>
                <a:ea typeface="MS Mincho" panose="02020609040205080304" pitchFamily="49" charset="-128"/>
                <a:cs typeface="Times New Roman" panose="02020603050405020304" pitchFamily="18" charset="0"/>
              </a:rPr>
              <a:t>The time for debate is past; this is the time for action.</a:t>
            </a:r>
          </a:p>
          <a:p>
            <a:endParaRPr lang="en-GB" sz="2000"/>
          </a:p>
        </p:txBody>
      </p:sp>
      <p:sp>
        <p:nvSpPr>
          <p:cNvPr id="4" name="TextBox 3">
            <a:extLst>
              <a:ext uri="{FF2B5EF4-FFF2-40B4-BE49-F238E27FC236}">
                <a16:creationId xmlns:a16="http://schemas.microsoft.com/office/drawing/2014/main" id="{7B901E2B-910C-7B5B-7F19-4EFB271D433D}"/>
              </a:ext>
            </a:extLst>
          </p:cNvPr>
          <p:cNvSpPr txBox="1"/>
          <p:nvPr/>
        </p:nvSpPr>
        <p:spPr>
          <a:xfrm>
            <a:off x="727391" y="5775020"/>
            <a:ext cx="69783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Source: NASA Earth Observatory, The Royal Society, Intergovernmental Panel on Climate Change</a:t>
            </a:r>
          </a:p>
        </p:txBody>
      </p:sp>
    </p:spTree>
    <p:extLst>
      <p:ext uri="{BB962C8B-B14F-4D97-AF65-F5344CB8AC3E}">
        <p14:creationId xmlns:p14="http://schemas.microsoft.com/office/powerpoint/2010/main" val="339412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99" y="699690"/>
            <a:ext cx="7760988" cy="851402"/>
          </a:xfrm>
        </p:spPr>
        <p:txBody>
          <a:bodyPr>
            <a:normAutofit/>
          </a:bodyPr>
          <a:lstStyle/>
          <a:p>
            <a:r>
              <a:rPr lang="en-GB">
                <a:latin typeface="Arial"/>
                <a:cs typeface="Arial"/>
              </a:rPr>
              <a:t>This </a:t>
            </a:r>
            <a:r>
              <a:rPr lang="en-GB" i="1" u="sng">
                <a:latin typeface="Arial"/>
                <a:cs typeface="Arial"/>
              </a:rPr>
              <a:t>is</a:t>
            </a:r>
            <a:r>
              <a:rPr lang="en-GB">
                <a:latin typeface="Arial"/>
                <a:cs typeface="Arial"/>
              </a:rPr>
              <a:t> a trade union issue</a:t>
            </a:r>
          </a:p>
        </p:txBody>
      </p:sp>
      <p:sp>
        <p:nvSpPr>
          <p:cNvPr id="3" name="Content Placeholder 2"/>
          <p:cNvSpPr>
            <a:spLocks noGrp="1"/>
          </p:cNvSpPr>
          <p:nvPr>
            <p:ph idx="1"/>
          </p:nvPr>
        </p:nvSpPr>
        <p:spPr>
          <a:xfrm>
            <a:off x="923399" y="1995055"/>
            <a:ext cx="7760988" cy="3975974"/>
          </a:xfrm>
        </p:spPr>
        <p:txBody>
          <a:bodyPr vert="horz" lIns="0" tIns="0" rIns="0" bIns="0" rtlCol="0" anchor="t">
            <a:normAutofit/>
          </a:bodyPr>
          <a:lstStyle/>
          <a:p>
            <a:pPr marL="514350" indent="-514350">
              <a:buClr>
                <a:schemeClr val="accent5"/>
              </a:buClr>
              <a:buAutoNum type="arabicPeriod"/>
            </a:pPr>
            <a:r>
              <a:rPr lang="en-GB" sz="2400"/>
              <a:t>Because of our members’ professional stake (</a:t>
            </a:r>
            <a:r>
              <a:rPr lang="en-GB" sz="2400" err="1"/>
              <a:t>eg</a:t>
            </a:r>
            <a:r>
              <a:rPr lang="en-GB" sz="2400"/>
              <a:t>: environment, aviation, energy)</a:t>
            </a:r>
            <a:endParaRPr lang="en-US" sz="2400"/>
          </a:p>
          <a:p>
            <a:pPr marL="514350" indent="-514350">
              <a:buClr>
                <a:schemeClr val="accent5"/>
              </a:buClr>
              <a:buAutoNum type="arabicPeriod"/>
            </a:pPr>
            <a:r>
              <a:rPr lang="en-GB" sz="2400"/>
              <a:t>Because of workplace greenhouse gas emissions (~45% of UK total)</a:t>
            </a:r>
          </a:p>
          <a:p>
            <a:pPr marL="514350" indent="-514350">
              <a:buClr>
                <a:schemeClr val="accent5"/>
              </a:buClr>
              <a:buAutoNum type="arabicPeriod"/>
            </a:pPr>
            <a:r>
              <a:rPr lang="en-GB" sz="2400"/>
              <a:t>Because climate change is a collective issue (cannot devolve to individual responsibility)</a:t>
            </a:r>
          </a:p>
          <a:p>
            <a:pPr marL="514350" indent="-514350">
              <a:buClr>
                <a:schemeClr val="accent5"/>
              </a:buClr>
              <a:buAutoNum type="arabicPeriod"/>
            </a:pPr>
            <a:r>
              <a:rPr lang="en-GB" sz="2400"/>
              <a:t>Because members (and potential members) tell us so…</a:t>
            </a:r>
          </a:p>
        </p:txBody>
      </p:sp>
    </p:spTree>
    <p:extLst>
      <p:ext uri="{BB962C8B-B14F-4D97-AF65-F5344CB8AC3E}">
        <p14:creationId xmlns:p14="http://schemas.microsoft.com/office/powerpoint/2010/main" val="228489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1" y="782093"/>
            <a:ext cx="7760988" cy="818151"/>
          </a:xfrm>
        </p:spPr>
        <p:txBody>
          <a:bodyPr>
            <a:normAutofit/>
          </a:bodyPr>
          <a:lstStyle/>
          <a:p>
            <a:r>
              <a:rPr lang="en-GB"/>
              <a:t>What members expect of us…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505" y="1854326"/>
            <a:ext cx="5578278" cy="4182514"/>
          </a:xfrm>
        </p:spPr>
      </p:pic>
      <p:sp>
        <p:nvSpPr>
          <p:cNvPr id="6" name="TextBox 5"/>
          <p:cNvSpPr txBox="1">
            <a:spLocks noGrp="1" noRot="1" noMove="1" noResize="1" noEditPoints="1" noAdjustHandles="1" noChangeArrowheads="1" noChangeShapeType="1"/>
          </p:cNvSpPr>
          <p:nvPr/>
        </p:nvSpPr>
        <p:spPr>
          <a:xfrm>
            <a:off x="6096000" y="2237423"/>
            <a:ext cx="4545330" cy="3416320"/>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Prospect’s 2020-member survey placed ‘The environment’ as number two priority  issue for union campaigns (after pay).</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More than half of our youngest members put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it in their top three.</a:t>
            </a:r>
          </a:p>
        </p:txBody>
      </p:sp>
    </p:spTree>
    <p:extLst>
      <p:ext uri="{BB962C8B-B14F-4D97-AF65-F5344CB8AC3E}">
        <p14:creationId xmlns:p14="http://schemas.microsoft.com/office/powerpoint/2010/main" val="192630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0210-6DA5-4B4A-8277-B324349E27AF}"/>
              </a:ext>
            </a:extLst>
          </p:cNvPr>
          <p:cNvSpPr>
            <a:spLocks noGrp="1"/>
          </p:cNvSpPr>
          <p:nvPr>
            <p:ph type="title"/>
          </p:nvPr>
        </p:nvSpPr>
        <p:spPr>
          <a:xfrm>
            <a:off x="469114" y="692459"/>
            <a:ext cx="7760988" cy="787859"/>
          </a:xfrm>
        </p:spPr>
        <p:txBody>
          <a:bodyPr>
            <a:normAutofit/>
          </a:bodyPr>
          <a:lstStyle/>
          <a:p>
            <a:r>
              <a:rPr lang="en-GB"/>
              <a:t>The sphere of influence…</a:t>
            </a:r>
          </a:p>
        </p:txBody>
      </p:sp>
      <p:graphicFrame>
        <p:nvGraphicFramePr>
          <p:cNvPr id="9" name="Diagram 8">
            <a:extLst>
              <a:ext uri="{FF2B5EF4-FFF2-40B4-BE49-F238E27FC236}">
                <a16:creationId xmlns:a16="http://schemas.microsoft.com/office/drawing/2014/main" id="{8C38D8FF-DE19-44A6-9E87-D6D34DBA8FCD}"/>
              </a:ext>
            </a:extLst>
          </p:cNvPr>
          <p:cNvGraphicFramePr/>
          <p:nvPr>
            <p:extLst>
              <p:ext uri="{D42A27DB-BD31-4B8C-83A1-F6EECF244321}">
                <p14:modId xmlns:p14="http://schemas.microsoft.com/office/powerpoint/2010/main" val="1660783352"/>
              </p:ext>
            </p:extLst>
          </p:nvPr>
        </p:nvGraphicFramePr>
        <p:xfrm>
          <a:off x="1877459" y="1439333"/>
          <a:ext cx="47345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17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95" y="637222"/>
            <a:ext cx="7760988" cy="834517"/>
          </a:xfrm>
        </p:spPr>
        <p:txBody>
          <a:bodyPr/>
          <a:lstStyle/>
          <a:p>
            <a:r>
              <a:rPr lang="en-GB"/>
              <a:t>What needs to change?</a:t>
            </a:r>
          </a:p>
        </p:txBody>
      </p:sp>
      <p:sp>
        <p:nvSpPr>
          <p:cNvPr id="3" name="Content Placeholder 2"/>
          <p:cNvSpPr>
            <a:spLocks noGrp="1"/>
          </p:cNvSpPr>
          <p:nvPr>
            <p:ph idx="1"/>
          </p:nvPr>
        </p:nvSpPr>
        <p:spPr>
          <a:xfrm>
            <a:off x="384495" y="1471739"/>
            <a:ext cx="9097226" cy="5009198"/>
          </a:xfrm>
          <a:ln>
            <a:noFill/>
          </a:ln>
        </p:spPr>
        <p:txBody>
          <a:bodyPr>
            <a:normAutofit/>
          </a:bodyPr>
          <a:lstStyle/>
          <a:p>
            <a:pPr algn="l" rtl="0" fontAlgn="base">
              <a:buClr>
                <a:srgbClr val="008476"/>
              </a:buClr>
              <a:buFont typeface="Arial" panose="020B0604020202020204" pitchFamily="34" charset="0"/>
              <a:buChar char="•"/>
            </a:pPr>
            <a:r>
              <a:rPr lang="en-GB" sz="2400" b="0" i="0">
                <a:solidFill>
                  <a:srgbClr val="000000"/>
                </a:solidFill>
                <a:effectLst/>
                <a:latin typeface="Arial" panose="020B0604020202020204" pitchFamily="34" charset="0"/>
              </a:rPr>
              <a:t>switching from fossil fuels to renewable energy  </a:t>
            </a:r>
          </a:p>
          <a:p>
            <a:pPr algn="l" rtl="0" fontAlgn="base">
              <a:buClr>
                <a:srgbClr val="008476"/>
              </a:buClr>
              <a:buFont typeface="Arial" panose="020B0604020202020204" pitchFamily="34" charset="0"/>
              <a:buChar char="•"/>
            </a:pPr>
            <a:r>
              <a:rPr lang="en-GB" sz="2400" b="0" i="0">
                <a:solidFill>
                  <a:srgbClr val="000000"/>
                </a:solidFill>
                <a:effectLst/>
                <a:latin typeface="Arial" panose="020B0604020202020204" pitchFamily="34" charset="0"/>
              </a:rPr>
              <a:t>using energy more efficiently  </a:t>
            </a:r>
          </a:p>
          <a:p>
            <a:pPr algn="l" rtl="0" fontAlgn="base">
              <a:buClr>
                <a:srgbClr val="008476"/>
              </a:buClr>
              <a:buFont typeface="Arial" panose="020B0604020202020204" pitchFamily="34" charset="0"/>
              <a:buChar char="•"/>
            </a:pPr>
            <a:r>
              <a:rPr lang="en-GB" sz="2400" b="0" i="0">
                <a:solidFill>
                  <a:srgbClr val="000000"/>
                </a:solidFill>
                <a:effectLst/>
                <a:latin typeface="Arial" panose="020B0604020202020204" pitchFamily="34" charset="0"/>
              </a:rPr>
              <a:t>reducing the impact of how we travel  </a:t>
            </a:r>
          </a:p>
          <a:p>
            <a:pPr algn="l" rtl="0" fontAlgn="base">
              <a:buClr>
                <a:srgbClr val="008476"/>
              </a:buClr>
              <a:buFont typeface="Arial" panose="020B0604020202020204" pitchFamily="34" charset="0"/>
              <a:buChar char="•"/>
            </a:pPr>
            <a:r>
              <a:rPr lang="en-GB" sz="2400" b="0" i="0">
                <a:solidFill>
                  <a:srgbClr val="000000"/>
                </a:solidFill>
                <a:effectLst/>
                <a:latin typeface="Arial" panose="020B0604020202020204" pitchFamily="34" charset="0"/>
              </a:rPr>
              <a:t>reducing waste of all kinds  </a:t>
            </a:r>
          </a:p>
          <a:p>
            <a:pPr algn="l" rtl="0" fontAlgn="base">
              <a:buClr>
                <a:srgbClr val="008476"/>
              </a:buClr>
              <a:buFont typeface="Arial" panose="020B0604020202020204" pitchFamily="34" charset="0"/>
              <a:buChar char="•"/>
            </a:pPr>
            <a:r>
              <a:rPr lang="en-GB" sz="2400" b="0" i="0">
                <a:solidFill>
                  <a:srgbClr val="000000"/>
                </a:solidFill>
                <a:effectLst/>
                <a:latin typeface="Arial" panose="020B0604020202020204" pitchFamily="34" charset="0"/>
              </a:rPr>
              <a:t>changing the way we live our lives, what we buy and what we eat for example, to reduce our climate impact. </a:t>
            </a:r>
          </a:p>
          <a:p>
            <a:pPr marL="0" indent="0" algn="l" rtl="0" fontAlgn="base">
              <a:buNone/>
            </a:pPr>
            <a:r>
              <a:rPr lang="en-GB" sz="2000" b="1" i="0" u="sng" strike="noStrike">
                <a:solidFill>
                  <a:srgbClr val="0000FF"/>
                </a:solidFill>
                <a:effectLst/>
                <a:latin typeface="Arial" panose="020B0604020202020204" pitchFamily="34" charset="0"/>
                <a:cs typeface="Arial" panose="020B0604020202020204" pitchFamily="34" charset="0"/>
                <a:hlinkClick r:id="rId3"/>
              </a:rPr>
              <a:t>https://footprint.wwf.org.uk/#/</a:t>
            </a:r>
            <a:r>
              <a:rPr lang="en-GB" sz="2000" b="0" i="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GB" sz="2000" b="1" i="0" u="sng" strike="noStrike">
                <a:solidFill>
                  <a:srgbClr val="0000FF"/>
                </a:solidFill>
                <a:effectLst/>
                <a:latin typeface="Arial" panose="020B0604020202020204" pitchFamily="34" charset="0"/>
                <a:cs typeface="Arial" panose="020B0604020202020204" pitchFamily="34" charset="0"/>
                <a:hlinkClick r:id="rId4"/>
              </a:rPr>
              <a:t>https://www.carbonfootprint.com/calculator.aspx</a:t>
            </a:r>
            <a:r>
              <a:rPr lang="en-GB" sz="2000" b="0" i="0">
                <a:solidFill>
                  <a:srgbClr val="000000"/>
                </a:solidFill>
                <a:effectLst/>
                <a:latin typeface="Arial" panose="020B0604020202020204" pitchFamily="34" charset="0"/>
                <a:cs typeface="Arial" panose="020B0604020202020204" pitchFamily="34" charset="0"/>
              </a:rPr>
              <a:t> </a:t>
            </a:r>
          </a:p>
          <a:p>
            <a:pPr marL="0" indent="0" fontAlgn="base">
              <a:buNone/>
            </a:pPr>
            <a:r>
              <a:rPr lang="en-GB" sz="2000" b="1" u="sng">
                <a:solidFill>
                  <a:schemeClr val="accent1"/>
                </a:solidFill>
                <a:latin typeface="Arial" panose="020B0604020202020204" pitchFamily="34" charset="0"/>
                <a:cs typeface="Arial" panose="020B0604020202020204" pitchFamily="34" charset="0"/>
              </a:rPr>
              <a:t>https://www.positive.news/environment/what-can-i-do-about-climate-change-how-to-lower-your-carbon-footprint</a:t>
            </a:r>
            <a:r>
              <a:rPr lang="en-GB" sz="2000" b="1" u="sng">
                <a:solidFill>
                  <a:schemeClr val="accent1"/>
                </a:solidFill>
                <a:latin typeface="Arial" panose="020B0604020202020204" pitchFamily="34" charset="0"/>
              </a:rPr>
              <a:t>/</a:t>
            </a:r>
          </a:p>
        </p:txBody>
      </p:sp>
    </p:spTree>
    <p:extLst>
      <p:ext uri="{BB962C8B-B14F-4D97-AF65-F5344CB8AC3E}">
        <p14:creationId xmlns:p14="http://schemas.microsoft.com/office/powerpoint/2010/main" val="156647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5179-2052-4440-849D-C75A54928E81}"/>
              </a:ext>
            </a:extLst>
          </p:cNvPr>
          <p:cNvSpPr>
            <a:spLocks noGrp="1"/>
          </p:cNvSpPr>
          <p:nvPr>
            <p:ph type="title"/>
          </p:nvPr>
        </p:nvSpPr>
        <p:spPr>
          <a:xfrm>
            <a:off x="970048" y="706848"/>
            <a:ext cx="7760988" cy="1653210"/>
          </a:xfrm>
        </p:spPr>
        <p:txBody>
          <a:bodyPr>
            <a:noAutofit/>
          </a:bodyPr>
          <a:lstStyle/>
          <a:p>
            <a:r>
              <a:rPr lang="en-GB">
                <a:latin typeface="Arial"/>
                <a:cs typeface="Arial"/>
              </a:rPr>
              <a:t>Prospect would like </a:t>
            </a:r>
            <a:br>
              <a:rPr lang="en-GB"/>
            </a:br>
            <a:r>
              <a:rPr lang="en-GB">
                <a:latin typeface="Arial"/>
                <a:cs typeface="Arial"/>
              </a:rPr>
              <a:t>government to adopt: </a:t>
            </a:r>
            <a:br>
              <a:rPr lang="en-GB"/>
            </a:br>
            <a:endParaRPr lang="en-GB"/>
          </a:p>
        </p:txBody>
      </p:sp>
      <p:sp>
        <p:nvSpPr>
          <p:cNvPr id="3" name="Content Placeholder 2">
            <a:extLst>
              <a:ext uri="{FF2B5EF4-FFF2-40B4-BE49-F238E27FC236}">
                <a16:creationId xmlns:a16="http://schemas.microsoft.com/office/drawing/2014/main" id="{75027631-C8CE-46AA-8B94-59794A6497FE}"/>
              </a:ext>
            </a:extLst>
          </p:cNvPr>
          <p:cNvSpPr>
            <a:spLocks noGrp="1"/>
          </p:cNvSpPr>
          <p:nvPr>
            <p:ph idx="1"/>
          </p:nvPr>
        </p:nvSpPr>
        <p:spPr>
          <a:xfrm>
            <a:off x="913253" y="2034128"/>
            <a:ext cx="7760988" cy="4275800"/>
          </a:xfrm>
        </p:spPr>
        <p:txBody>
          <a:bodyPr>
            <a:normAutofit lnSpcReduction="10000"/>
          </a:bodyPr>
          <a:lstStyle/>
          <a:p>
            <a:pPr>
              <a:buClr>
                <a:srgbClr val="008476"/>
              </a:buClr>
            </a:pPr>
            <a:r>
              <a:rPr lang="en-GB" sz="2400"/>
              <a:t>a road map with clear action to ensure that the UK can become net zero in carbon emissions by 2050 </a:t>
            </a:r>
          </a:p>
          <a:p>
            <a:pPr>
              <a:buClr>
                <a:srgbClr val="008476"/>
              </a:buClr>
            </a:pPr>
            <a:r>
              <a:rPr lang="en-GB" sz="2400"/>
              <a:t>an energy policy that delivers investment and low-carbon infrastructure, including renewables, new nuclear and energy efficiency </a:t>
            </a:r>
          </a:p>
          <a:p>
            <a:pPr>
              <a:buClr>
                <a:srgbClr val="008476"/>
              </a:buClr>
            </a:pPr>
            <a:r>
              <a:rPr lang="en-GB" sz="2400"/>
              <a:t>an end to the public sector cuts, including fair pay for public service staff, and investment in science and the environmental agencies that protect our natural world</a:t>
            </a:r>
          </a:p>
          <a:p>
            <a:pPr>
              <a:buClr>
                <a:srgbClr val="008476"/>
              </a:buClr>
            </a:pPr>
            <a:r>
              <a:rPr lang="en-GB" sz="2400"/>
              <a:t>a Just Transition for workers facing change, including a commitment to decent work and investment in communities.</a:t>
            </a:r>
          </a:p>
          <a:p>
            <a:pPr>
              <a:buClr>
                <a:srgbClr val="008476"/>
              </a:buClr>
            </a:pPr>
            <a:endParaRPr lang="en-GB" sz="2400"/>
          </a:p>
        </p:txBody>
      </p:sp>
    </p:spTree>
    <p:extLst>
      <p:ext uri="{BB962C8B-B14F-4D97-AF65-F5344CB8AC3E}">
        <p14:creationId xmlns:p14="http://schemas.microsoft.com/office/powerpoint/2010/main" val="192185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EA14-B626-46F0-BE4D-D12D0F2E135A}"/>
              </a:ext>
            </a:extLst>
          </p:cNvPr>
          <p:cNvSpPr>
            <a:spLocks noGrp="1"/>
          </p:cNvSpPr>
          <p:nvPr>
            <p:ph type="title"/>
          </p:nvPr>
        </p:nvSpPr>
        <p:spPr>
          <a:xfrm>
            <a:off x="1151790" y="826117"/>
            <a:ext cx="7760988" cy="834766"/>
          </a:xfrm>
        </p:spPr>
        <p:txBody>
          <a:bodyPr/>
          <a:lstStyle/>
          <a:p>
            <a:r>
              <a:rPr lang="en-GB">
                <a:latin typeface="Arial"/>
                <a:cs typeface="Arial"/>
              </a:rPr>
              <a:t>What can I change? </a:t>
            </a:r>
            <a:endParaRPr lang="en-GB"/>
          </a:p>
        </p:txBody>
      </p:sp>
      <p:sp>
        <p:nvSpPr>
          <p:cNvPr id="3" name="Content Placeholder 2">
            <a:extLst>
              <a:ext uri="{FF2B5EF4-FFF2-40B4-BE49-F238E27FC236}">
                <a16:creationId xmlns:a16="http://schemas.microsoft.com/office/drawing/2014/main" id="{0D10F4C8-576E-46C1-B6D3-031139C37AB7}"/>
              </a:ext>
            </a:extLst>
          </p:cNvPr>
          <p:cNvSpPr>
            <a:spLocks noGrp="1"/>
          </p:cNvSpPr>
          <p:nvPr>
            <p:ph idx="1"/>
          </p:nvPr>
        </p:nvSpPr>
        <p:spPr>
          <a:xfrm>
            <a:off x="981407" y="1951149"/>
            <a:ext cx="7760988" cy="3985803"/>
          </a:xfrm>
        </p:spPr>
        <p:txBody>
          <a:bodyPr vert="horz" lIns="0" tIns="0" rIns="0" bIns="0" rtlCol="0" anchor="t">
            <a:normAutofit/>
          </a:bodyPr>
          <a:lstStyle/>
          <a:p>
            <a:pPr marL="0" indent="0">
              <a:buNone/>
            </a:pPr>
            <a:r>
              <a:rPr lang="en-GB" sz="2400" b="1">
                <a:latin typeface="Arial"/>
                <a:cs typeface="Arial"/>
              </a:rPr>
              <a:t>Activity</a:t>
            </a:r>
          </a:p>
          <a:p>
            <a:pPr>
              <a:buClr>
                <a:srgbClr val="008476"/>
              </a:buClr>
            </a:pPr>
            <a:r>
              <a:rPr lang="en-GB" sz="2400">
                <a:latin typeface="Arial"/>
                <a:cs typeface="Arial"/>
              </a:rPr>
              <a:t>Think about your own climate activism and lifestyle. </a:t>
            </a:r>
            <a:endParaRPr lang="en-GB" sz="2400"/>
          </a:p>
          <a:p>
            <a:pPr>
              <a:buClr>
                <a:srgbClr val="008476"/>
              </a:buClr>
            </a:pPr>
            <a:r>
              <a:rPr lang="en-GB" sz="2400">
                <a:latin typeface="Arial"/>
                <a:cs typeface="Arial"/>
              </a:rPr>
              <a:t>What do you struggle to change?</a:t>
            </a:r>
          </a:p>
          <a:p>
            <a:pPr>
              <a:buClr>
                <a:srgbClr val="008476"/>
              </a:buClr>
            </a:pPr>
            <a:r>
              <a:rPr lang="en-GB" sz="2400">
                <a:latin typeface="Arial"/>
                <a:cs typeface="Arial"/>
              </a:rPr>
              <a:t>What are the barriers?</a:t>
            </a:r>
          </a:p>
        </p:txBody>
      </p:sp>
    </p:spTree>
    <p:extLst>
      <p:ext uri="{BB962C8B-B14F-4D97-AF65-F5344CB8AC3E}">
        <p14:creationId xmlns:p14="http://schemas.microsoft.com/office/powerpoint/2010/main" val="314355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816" y="843155"/>
            <a:ext cx="7760988" cy="834517"/>
          </a:xfrm>
        </p:spPr>
        <p:txBody>
          <a:bodyPr>
            <a:noAutofit/>
          </a:bodyPr>
          <a:lstStyle/>
          <a:p>
            <a:r>
              <a:rPr lang="en-GB">
                <a:latin typeface="Arial"/>
                <a:cs typeface="Arial"/>
              </a:rPr>
              <a:t>What change can happen </a:t>
            </a:r>
            <a:br>
              <a:rPr lang="en-GB">
                <a:latin typeface="Arial"/>
                <a:cs typeface="Arial"/>
              </a:rPr>
            </a:br>
            <a:r>
              <a:rPr lang="en-GB">
                <a:latin typeface="Arial"/>
                <a:cs typeface="Arial"/>
              </a:rPr>
              <a:t>in the workplace?</a:t>
            </a:r>
          </a:p>
        </p:txBody>
      </p:sp>
      <p:sp>
        <p:nvSpPr>
          <p:cNvPr id="3" name="Content Placeholder 2"/>
          <p:cNvSpPr>
            <a:spLocks noGrp="1"/>
          </p:cNvSpPr>
          <p:nvPr>
            <p:ph idx="1"/>
          </p:nvPr>
        </p:nvSpPr>
        <p:spPr>
          <a:xfrm>
            <a:off x="867816" y="1972629"/>
            <a:ext cx="7760988" cy="4042216"/>
          </a:xfrm>
        </p:spPr>
        <p:txBody>
          <a:bodyPr/>
          <a:lstStyle/>
          <a:p>
            <a:pPr>
              <a:buClr>
                <a:schemeClr val="accent4"/>
              </a:buClr>
            </a:pPr>
            <a:r>
              <a:rPr lang="en-GB" sz="2400"/>
              <a:t>Embed environmental sustainability in the mainstream bargaining and organising agenda</a:t>
            </a:r>
          </a:p>
          <a:p>
            <a:pPr>
              <a:buClr>
                <a:schemeClr val="accent4"/>
              </a:buClr>
            </a:pPr>
            <a:r>
              <a:rPr lang="en-GB" sz="2400"/>
              <a:t>The precise targets will depend on the nature of the business:</a:t>
            </a:r>
          </a:p>
          <a:p>
            <a:pPr lvl="1">
              <a:buClr>
                <a:schemeClr val="accent4"/>
              </a:buClr>
            </a:pPr>
            <a:r>
              <a:rPr lang="en-GB"/>
              <a:t>Where is the potential for impact?</a:t>
            </a:r>
          </a:p>
          <a:p>
            <a:pPr lvl="1">
              <a:buClr>
                <a:schemeClr val="accent4"/>
              </a:buClr>
            </a:pPr>
            <a:r>
              <a:rPr lang="en-GB"/>
              <a:t>What are the organisational/industrial red-lines?</a:t>
            </a:r>
          </a:p>
          <a:p>
            <a:pPr lvl="1">
              <a:buClr>
                <a:schemeClr val="accent4"/>
              </a:buClr>
            </a:pPr>
            <a:r>
              <a:rPr lang="en-GB"/>
              <a:t>What are the consequences for members’ jobs and working conditions?</a:t>
            </a:r>
          </a:p>
        </p:txBody>
      </p:sp>
    </p:spTree>
    <p:extLst>
      <p:ext uri="{BB962C8B-B14F-4D97-AF65-F5344CB8AC3E}">
        <p14:creationId xmlns:p14="http://schemas.microsoft.com/office/powerpoint/2010/main" val="95544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684130"/>
            <a:ext cx="7760988" cy="968606"/>
          </a:xfrm>
        </p:spPr>
        <p:txBody>
          <a:bodyPr/>
          <a:lstStyle/>
          <a:p>
            <a:r>
              <a:rPr lang="en-GB"/>
              <a:t>Contents</a:t>
            </a:r>
          </a:p>
        </p:txBody>
      </p:sp>
      <p:sp>
        <p:nvSpPr>
          <p:cNvPr id="3" name="Content Placeholder 2"/>
          <p:cNvSpPr>
            <a:spLocks noGrp="1"/>
          </p:cNvSpPr>
          <p:nvPr>
            <p:ph idx="1"/>
          </p:nvPr>
        </p:nvSpPr>
        <p:spPr>
          <a:xfrm>
            <a:off x="1401691" y="2440007"/>
            <a:ext cx="7760988" cy="3139136"/>
          </a:xfrm>
        </p:spPr>
        <p:txBody>
          <a:bodyPr>
            <a:normAutofit/>
          </a:bodyPr>
          <a:lstStyle/>
          <a:p>
            <a:pPr marL="514350" indent="-514350">
              <a:buClr>
                <a:schemeClr val="accent5"/>
              </a:buClr>
              <a:buFont typeface="+mj-lt"/>
              <a:buAutoNum type="arabicPeriod"/>
            </a:pPr>
            <a:r>
              <a:rPr lang="en-GB" sz="2400"/>
              <a:t>There is a climate emergency</a:t>
            </a:r>
          </a:p>
          <a:p>
            <a:pPr marL="514350" indent="-514350">
              <a:buClr>
                <a:schemeClr val="accent5"/>
              </a:buClr>
              <a:buFont typeface="+mj-lt"/>
              <a:buAutoNum type="arabicPeriod"/>
            </a:pPr>
            <a:r>
              <a:rPr lang="en-GB" sz="2400"/>
              <a:t>It is a trade union issue</a:t>
            </a:r>
          </a:p>
          <a:p>
            <a:pPr marL="514350" indent="-514350">
              <a:buClr>
                <a:schemeClr val="accent5"/>
              </a:buClr>
              <a:buFont typeface="+mj-lt"/>
              <a:buAutoNum type="arabicPeriod"/>
            </a:pPr>
            <a:r>
              <a:rPr lang="en-GB" sz="2400"/>
              <a:t>What can a trade union do?</a:t>
            </a:r>
          </a:p>
          <a:p>
            <a:pPr marL="514350" indent="-514350">
              <a:buClr>
                <a:schemeClr val="accent5"/>
              </a:buClr>
              <a:buFont typeface="+mj-lt"/>
              <a:buAutoNum type="arabicPeriod"/>
            </a:pPr>
            <a:r>
              <a:rPr lang="en-GB" sz="2400"/>
              <a:t>What are the barriers to action?</a:t>
            </a:r>
          </a:p>
          <a:p>
            <a:pPr marL="514350" indent="-514350">
              <a:buClr>
                <a:schemeClr val="accent5"/>
              </a:buClr>
              <a:buFont typeface="+mj-lt"/>
              <a:buAutoNum type="arabicPeriod"/>
            </a:pPr>
            <a:r>
              <a:rPr lang="en-GB" sz="2400"/>
              <a:t>How do we overcome them?</a:t>
            </a:r>
          </a:p>
        </p:txBody>
      </p:sp>
    </p:spTree>
    <p:extLst>
      <p:ext uri="{BB962C8B-B14F-4D97-AF65-F5344CB8AC3E}">
        <p14:creationId xmlns:p14="http://schemas.microsoft.com/office/powerpoint/2010/main" val="178615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B1F7-1CCD-1140-88BA-CA372A11590A}"/>
              </a:ext>
            </a:extLst>
          </p:cNvPr>
          <p:cNvSpPr>
            <a:spLocks noGrp="1"/>
          </p:cNvSpPr>
          <p:nvPr>
            <p:ph type="title"/>
          </p:nvPr>
        </p:nvSpPr>
        <p:spPr>
          <a:xfrm>
            <a:off x="946067" y="441488"/>
            <a:ext cx="7760988" cy="1081486"/>
          </a:xfrm>
        </p:spPr>
        <p:txBody>
          <a:bodyPr/>
          <a:lstStyle/>
          <a:p>
            <a:r>
              <a:rPr lang="en-US"/>
              <a:t>Structural targets</a:t>
            </a:r>
          </a:p>
        </p:txBody>
      </p:sp>
      <p:sp>
        <p:nvSpPr>
          <p:cNvPr id="3" name="Content Placeholder 2">
            <a:extLst>
              <a:ext uri="{FF2B5EF4-FFF2-40B4-BE49-F238E27FC236}">
                <a16:creationId xmlns:a16="http://schemas.microsoft.com/office/drawing/2014/main" id="{31A1A30E-9A0B-934E-9EF4-EF99A551B0E5}"/>
              </a:ext>
            </a:extLst>
          </p:cNvPr>
          <p:cNvSpPr>
            <a:spLocks noGrp="1"/>
          </p:cNvSpPr>
          <p:nvPr>
            <p:ph idx="1"/>
          </p:nvPr>
        </p:nvSpPr>
        <p:spPr>
          <a:xfrm>
            <a:off x="946067" y="1931031"/>
            <a:ext cx="7760988" cy="3880972"/>
          </a:xfrm>
        </p:spPr>
        <p:txBody>
          <a:bodyPr>
            <a:noAutofit/>
          </a:bodyPr>
          <a:lstStyle/>
          <a:p>
            <a:pPr>
              <a:buClr>
                <a:srgbClr val="008476"/>
              </a:buClr>
            </a:pPr>
            <a:r>
              <a:rPr lang="en-US" sz="2400"/>
              <a:t>Do we have environment reps/champions?</a:t>
            </a:r>
          </a:p>
          <a:p>
            <a:pPr>
              <a:buClr>
                <a:srgbClr val="008476"/>
              </a:buClr>
            </a:pPr>
            <a:r>
              <a:rPr lang="en-US" sz="2400"/>
              <a:t>Are they ‘equipped’ for the job?</a:t>
            </a:r>
          </a:p>
          <a:p>
            <a:pPr>
              <a:buClr>
                <a:srgbClr val="008476"/>
              </a:buClr>
            </a:pPr>
            <a:r>
              <a:rPr lang="en-US" sz="2400"/>
              <a:t>Where is sustainability on the branch agenda?</a:t>
            </a:r>
          </a:p>
          <a:p>
            <a:pPr lvl="1">
              <a:buClr>
                <a:srgbClr val="008476"/>
              </a:buClr>
            </a:pPr>
            <a:r>
              <a:rPr lang="en-US"/>
              <a:t>meetings</a:t>
            </a:r>
          </a:p>
          <a:p>
            <a:pPr lvl="1">
              <a:buClr>
                <a:srgbClr val="008476"/>
              </a:buClr>
            </a:pPr>
            <a:r>
              <a:rPr lang="en-US"/>
              <a:t>negotiations</a:t>
            </a:r>
          </a:p>
          <a:p>
            <a:pPr lvl="1">
              <a:buClr>
                <a:srgbClr val="008476"/>
              </a:buClr>
            </a:pPr>
            <a:r>
              <a:rPr lang="en-US"/>
              <a:t>campaigning</a:t>
            </a:r>
          </a:p>
          <a:p>
            <a:pPr lvl="1">
              <a:buClr>
                <a:srgbClr val="008476"/>
              </a:buClr>
            </a:pPr>
            <a:r>
              <a:rPr lang="en-US" err="1"/>
              <a:t>organising</a:t>
            </a:r>
            <a:endParaRPr lang="en-US" sz="2800"/>
          </a:p>
        </p:txBody>
      </p:sp>
    </p:spTree>
    <p:extLst>
      <p:ext uri="{BB962C8B-B14F-4D97-AF65-F5344CB8AC3E}">
        <p14:creationId xmlns:p14="http://schemas.microsoft.com/office/powerpoint/2010/main" val="301900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701" y="650052"/>
            <a:ext cx="7760988" cy="934529"/>
          </a:xfrm>
        </p:spPr>
        <p:txBody>
          <a:bodyPr>
            <a:normAutofit fontScale="90000"/>
          </a:bodyPr>
          <a:lstStyle/>
          <a:p>
            <a:r>
              <a:rPr lang="en-GB"/>
              <a:t>Structural/organisational targets</a:t>
            </a:r>
          </a:p>
        </p:txBody>
      </p:sp>
      <p:graphicFrame>
        <p:nvGraphicFramePr>
          <p:cNvPr id="4" name="Content Placeholder 3">
            <a:extLst>
              <a:ext uri="{FF2B5EF4-FFF2-40B4-BE49-F238E27FC236}">
                <a16:creationId xmlns:a16="http://schemas.microsoft.com/office/drawing/2014/main" id="{C899A344-DCEF-4AAF-AFB3-533E5448ADC6}"/>
              </a:ext>
            </a:extLst>
          </p:cNvPr>
          <p:cNvGraphicFramePr>
            <a:graphicFrameLocks noGrp="1"/>
          </p:cNvGraphicFramePr>
          <p:nvPr>
            <p:ph idx="1"/>
            <p:extLst>
              <p:ext uri="{D42A27DB-BD31-4B8C-83A1-F6EECF244321}">
                <p14:modId xmlns:p14="http://schemas.microsoft.com/office/powerpoint/2010/main" val="3349785879"/>
              </p:ext>
            </p:extLst>
          </p:nvPr>
        </p:nvGraphicFramePr>
        <p:xfrm>
          <a:off x="895479" y="1979830"/>
          <a:ext cx="7761287" cy="385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91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C6F7-2362-4EC9-BE7A-405297BEF28A}"/>
              </a:ext>
            </a:extLst>
          </p:cNvPr>
          <p:cNvSpPr>
            <a:spLocks noGrp="1"/>
          </p:cNvSpPr>
          <p:nvPr>
            <p:ph type="title"/>
          </p:nvPr>
        </p:nvSpPr>
        <p:spPr>
          <a:xfrm>
            <a:off x="1475523" y="894271"/>
            <a:ext cx="7760988" cy="672488"/>
          </a:xfrm>
        </p:spPr>
        <p:txBody>
          <a:bodyPr/>
          <a:lstStyle/>
          <a:p>
            <a:r>
              <a:rPr lang="en-GB">
                <a:latin typeface="Arial"/>
                <a:cs typeface="Arial"/>
              </a:rPr>
              <a:t>Activity</a:t>
            </a:r>
            <a:endParaRPr lang="en-GB"/>
          </a:p>
        </p:txBody>
      </p:sp>
      <p:sp>
        <p:nvSpPr>
          <p:cNvPr id="3" name="Content Placeholder 2">
            <a:extLst>
              <a:ext uri="{FF2B5EF4-FFF2-40B4-BE49-F238E27FC236}">
                <a16:creationId xmlns:a16="http://schemas.microsoft.com/office/drawing/2014/main" id="{62623B38-A8A0-4CC6-AD3A-5471D4F4EBAD}"/>
              </a:ext>
            </a:extLst>
          </p:cNvPr>
          <p:cNvSpPr>
            <a:spLocks noGrp="1"/>
          </p:cNvSpPr>
          <p:nvPr>
            <p:ph idx="1"/>
          </p:nvPr>
        </p:nvSpPr>
        <p:spPr>
          <a:xfrm>
            <a:off x="1004126" y="1829760"/>
            <a:ext cx="7760988" cy="4133969"/>
          </a:xfrm>
        </p:spPr>
        <p:txBody>
          <a:bodyPr vert="horz" lIns="0" tIns="0" rIns="0" bIns="0" rtlCol="0" anchor="t">
            <a:normAutofit/>
          </a:bodyPr>
          <a:lstStyle/>
          <a:p>
            <a:pPr lvl="1">
              <a:buClr>
                <a:srgbClr val="008476"/>
              </a:buClr>
              <a:buFont typeface="Arial" panose="020B0604020202020204" pitchFamily="34" charset="0"/>
              <a:buChar char="•"/>
            </a:pPr>
            <a:r>
              <a:rPr lang="en-GB">
                <a:latin typeface="Arial" panose="020B0604020202020204" pitchFamily="34" charset="0"/>
                <a:cs typeface="Arial" panose="020B0604020202020204" pitchFamily="34" charset="0"/>
              </a:rPr>
              <a:t>Do you currently have environment reps?</a:t>
            </a:r>
            <a:endParaRPr lang="en-US">
              <a:latin typeface="Arial" panose="020B0604020202020204" pitchFamily="34" charset="0"/>
              <a:cs typeface="Arial" panose="020B0604020202020204" pitchFamily="34" charset="0"/>
            </a:endParaRPr>
          </a:p>
          <a:p>
            <a:pPr lvl="1">
              <a:buClr>
                <a:srgbClr val="008476"/>
              </a:buClr>
              <a:buFont typeface="Arial" panose="020B0604020202020204" pitchFamily="34" charset="0"/>
              <a:buChar char="•"/>
            </a:pPr>
            <a:r>
              <a:rPr lang="en-GB">
                <a:latin typeface="Arial" panose="020B0604020202020204" pitchFamily="34" charset="0"/>
                <a:cs typeface="Arial" panose="020B0604020202020204" pitchFamily="34" charset="0"/>
              </a:rPr>
              <a:t>Who champions environmental issues on the branch committee?</a:t>
            </a:r>
            <a:endParaRPr lang="en-US">
              <a:latin typeface="Arial" panose="020B0604020202020204" pitchFamily="34" charset="0"/>
              <a:cs typeface="Arial" panose="020B0604020202020204" pitchFamily="34" charset="0"/>
            </a:endParaRPr>
          </a:p>
          <a:p>
            <a:pPr lvl="1">
              <a:buClr>
                <a:srgbClr val="008476"/>
              </a:buClr>
              <a:buFont typeface="Arial" panose="020B0604020202020204" pitchFamily="34" charset="0"/>
              <a:buChar char="•"/>
            </a:pPr>
            <a:r>
              <a:rPr lang="en-GB">
                <a:latin typeface="Arial" panose="020B0604020202020204" pitchFamily="34" charset="0"/>
                <a:cs typeface="Arial" panose="020B0604020202020204" pitchFamily="34" charset="0"/>
              </a:rPr>
              <a:t>Does it ever come up at the AGM?</a:t>
            </a:r>
          </a:p>
          <a:p>
            <a:pPr lvl="1">
              <a:buClr>
                <a:srgbClr val="008476"/>
              </a:buClr>
              <a:buFont typeface="Arial" panose="020B0604020202020204" pitchFamily="34" charset="0"/>
              <a:buChar char="•"/>
            </a:pPr>
            <a:r>
              <a:rPr lang="en-GB">
                <a:latin typeface="Arial" panose="020B0604020202020204" pitchFamily="34" charset="0"/>
                <a:cs typeface="Arial" panose="020B0604020202020204" pitchFamily="34" charset="0"/>
              </a:rPr>
              <a:t>How does it fit into negotiations with management?</a:t>
            </a:r>
          </a:p>
          <a:p>
            <a:pPr lvl="1">
              <a:buClr>
                <a:srgbClr val="008476"/>
              </a:buClr>
              <a:buFont typeface="Arial" panose="020B0604020202020204" pitchFamily="34" charset="0"/>
              <a:buChar char="•"/>
            </a:pPr>
            <a:r>
              <a:rPr lang="en-GB">
                <a:latin typeface="Arial" panose="020B0604020202020204" pitchFamily="34" charset="0"/>
                <a:cs typeface="Arial" panose="020B0604020202020204" pitchFamily="34" charset="0"/>
              </a:rPr>
              <a:t>See page 18 in the workbook for ideas to adapt for your workplace</a:t>
            </a:r>
          </a:p>
        </p:txBody>
      </p:sp>
    </p:spTree>
    <p:extLst>
      <p:ext uri="{BB962C8B-B14F-4D97-AF65-F5344CB8AC3E}">
        <p14:creationId xmlns:p14="http://schemas.microsoft.com/office/powerpoint/2010/main" val="253263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DF0C-4C24-4F3E-BA8B-5F2E49E133FF}"/>
              </a:ext>
            </a:extLst>
          </p:cNvPr>
          <p:cNvSpPr>
            <a:spLocks noGrp="1"/>
          </p:cNvSpPr>
          <p:nvPr>
            <p:ph type="ctrTitle"/>
          </p:nvPr>
        </p:nvSpPr>
        <p:spPr/>
        <p:txBody>
          <a:bodyPr/>
          <a:lstStyle/>
          <a:p>
            <a:r>
              <a:rPr lang="en-GB">
                <a:latin typeface="Arial"/>
                <a:cs typeface="Arial"/>
              </a:rPr>
              <a:t>Unit 2 </a:t>
            </a:r>
            <a:endParaRPr lang="en-GB"/>
          </a:p>
        </p:txBody>
      </p:sp>
      <p:sp>
        <p:nvSpPr>
          <p:cNvPr id="3" name="Subtitle 2">
            <a:extLst>
              <a:ext uri="{FF2B5EF4-FFF2-40B4-BE49-F238E27FC236}">
                <a16:creationId xmlns:a16="http://schemas.microsoft.com/office/drawing/2014/main" id="{D1A022F8-CF6F-4DEE-88F2-60BD82C5F3EB}"/>
              </a:ext>
            </a:extLst>
          </p:cNvPr>
          <p:cNvSpPr>
            <a:spLocks noGrp="1"/>
          </p:cNvSpPr>
          <p:nvPr>
            <p:ph type="subTitle" idx="1"/>
          </p:nvPr>
        </p:nvSpPr>
        <p:spPr/>
        <p:txBody>
          <a:bodyPr>
            <a:normAutofit/>
          </a:bodyPr>
          <a:lstStyle/>
          <a:p>
            <a:r>
              <a:rPr lang="en-GB" sz="2400">
                <a:latin typeface="Arial"/>
                <a:cs typeface="Arial"/>
              </a:rPr>
              <a:t>Role of the Environment Rep</a:t>
            </a:r>
            <a:endParaRPr lang="en-GB" sz="2400"/>
          </a:p>
        </p:txBody>
      </p:sp>
    </p:spTree>
    <p:extLst>
      <p:ext uri="{BB962C8B-B14F-4D97-AF65-F5344CB8AC3E}">
        <p14:creationId xmlns:p14="http://schemas.microsoft.com/office/powerpoint/2010/main" val="101521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9662" y="1944662"/>
            <a:ext cx="7760988" cy="4037726"/>
          </a:xfrm>
        </p:spPr>
        <p:txBody>
          <a:bodyPr>
            <a:normAutofit/>
          </a:bodyPr>
          <a:lstStyle/>
          <a:p>
            <a:pPr marL="0" indent="0">
              <a:buNone/>
            </a:pPr>
            <a:r>
              <a:rPr lang="en-GB" sz="2400" b="1"/>
              <a:t>Facilities Agreements</a:t>
            </a:r>
          </a:p>
          <a:p>
            <a:pPr lvl="1">
              <a:buClr>
                <a:srgbClr val="008476"/>
              </a:buClr>
            </a:pPr>
            <a:r>
              <a:rPr lang="en-GB"/>
              <a:t>Usually in place where Prospect is recognised by the employer</a:t>
            </a:r>
          </a:p>
          <a:p>
            <a:pPr lvl="1">
              <a:buClr>
                <a:srgbClr val="008476"/>
              </a:buClr>
            </a:pPr>
            <a:r>
              <a:rPr lang="en-GB"/>
              <a:t>Sets out time off and other facilities (e.g. printing, access to mass meetings with members etc)</a:t>
            </a:r>
          </a:p>
          <a:p>
            <a:pPr lvl="2">
              <a:buClr>
                <a:srgbClr val="008476"/>
              </a:buClr>
            </a:pPr>
            <a:r>
              <a:rPr lang="en-GB" sz="2400"/>
              <a:t>Can be stand alone, or part of the overall recognition agreement</a:t>
            </a:r>
          </a:p>
          <a:p>
            <a:endParaRPr lang="en-GB" sz="2400"/>
          </a:p>
        </p:txBody>
      </p:sp>
      <p:sp>
        <p:nvSpPr>
          <p:cNvPr id="3" name="Title 2"/>
          <p:cNvSpPr>
            <a:spLocks noGrp="1"/>
          </p:cNvSpPr>
          <p:nvPr>
            <p:ph type="title"/>
          </p:nvPr>
        </p:nvSpPr>
        <p:spPr>
          <a:xfrm>
            <a:off x="799662" y="797720"/>
            <a:ext cx="7760988" cy="790838"/>
          </a:xfrm>
        </p:spPr>
        <p:txBody>
          <a:bodyPr/>
          <a:lstStyle/>
          <a:p>
            <a:r>
              <a:rPr lang="en-GB"/>
              <a:t>Role Of Environment Rep</a:t>
            </a:r>
          </a:p>
        </p:txBody>
      </p:sp>
    </p:spTree>
    <p:extLst>
      <p:ext uri="{BB962C8B-B14F-4D97-AF65-F5344CB8AC3E}">
        <p14:creationId xmlns:p14="http://schemas.microsoft.com/office/powerpoint/2010/main" val="199473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6842" y="1916265"/>
            <a:ext cx="7760988" cy="4037726"/>
          </a:xfrm>
        </p:spPr>
        <p:txBody>
          <a:bodyPr>
            <a:normAutofit fontScale="92500" lnSpcReduction="20000"/>
          </a:bodyPr>
          <a:lstStyle/>
          <a:p>
            <a:pPr marL="0" indent="0">
              <a:buNone/>
            </a:pPr>
            <a:r>
              <a:rPr lang="en-GB" sz="2400" b="1"/>
              <a:t>No specific legislation</a:t>
            </a:r>
          </a:p>
          <a:p>
            <a:pPr>
              <a:buClr>
                <a:srgbClr val="008476"/>
              </a:buClr>
            </a:pPr>
            <a:r>
              <a:rPr lang="en-US" sz="2400"/>
              <a:t>How Can You Get Paid Time Off For Environmental Activities?</a:t>
            </a:r>
          </a:p>
          <a:p>
            <a:pPr lvl="1">
              <a:buClr>
                <a:srgbClr val="008476"/>
              </a:buClr>
            </a:pPr>
            <a:r>
              <a:rPr lang="en-GB"/>
              <a:t>Enlist support of your branch, and incorporate into facilities agreement</a:t>
            </a:r>
          </a:p>
          <a:p>
            <a:pPr lvl="1">
              <a:buClr>
                <a:srgbClr val="008476"/>
              </a:buClr>
            </a:pPr>
            <a:r>
              <a:rPr lang="en-GB"/>
              <a:t>Combine roles – e.g. Health, Safety </a:t>
            </a:r>
            <a:r>
              <a:rPr lang="en-GB" b="1" i="1"/>
              <a:t>and Environment </a:t>
            </a:r>
            <a:r>
              <a:rPr lang="en-GB"/>
              <a:t>rep</a:t>
            </a:r>
          </a:p>
          <a:p>
            <a:pPr lvl="1">
              <a:buClr>
                <a:srgbClr val="008476"/>
              </a:buClr>
            </a:pPr>
            <a:r>
              <a:rPr lang="en-GB"/>
              <a:t>Be creative!</a:t>
            </a:r>
          </a:p>
          <a:p>
            <a:pPr lvl="2">
              <a:buClr>
                <a:srgbClr val="008476"/>
              </a:buClr>
            </a:pPr>
            <a:r>
              <a:rPr lang="en-GB" sz="2400"/>
              <a:t>E.g. offer to assist employer if they want to find out views of their workforce on environmental issues</a:t>
            </a:r>
          </a:p>
          <a:p>
            <a:pPr lvl="2">
              <a:buClr>
                <a:srgbClr val="008476"/>
              </a:buClr>
            </a:pPr>
            <a:r>
              <a:rPr lang="en-GB" sz="2400"/>
              <a:t>Promote good things to the wider world</a:t>
            </a:r>
          </a:p>
          <a:p>
            <a:pPr marL="1371600" lvl="3" indent="0">
              <a:buNone/>
            </a:pPr>
            <a:endParaRPr lang="en-GB" sz="1400"/>
          </a:p>
        </p:txBody>
      </p:sp>
      <p:sp>
        <p:nvSpPr>
          <p:cNvPr id="3" name="Title 2"/>
          <p:cNvSpPr>
            <a:spLocks noGrp="1"/>
          </p:cNvSpPr>
          <p:nvPr>
            <p:ph type="title"/>
          </p:nvPr>
        </p:nvSpPr>
        <p:spPr>
          <a:xfrm>
            <a:off x="1026842" y="775001"/>
            <a:ext cx="7760988" cy="790838"/>
          </a:xfrm>
        </p:spPr>
        <p:txBody>
          <a:bodyPr/>
          <a:lstStyle/>
          <a:p>
            <a:r>
              <a:rPr lang="en-GB"/>
              <a:t>Role Of Environment Rep</a:t>
            </a:r>
          </a:p>
        </p:txBody>
      </p:sp>
    </p:spTree>
    <p:extLst>
      <p:ext uri="{BB962C8B-B14F-4D97-AF65-F5344CB8AC3E}">
        <p14:creationId xmlns:p14="http://schemas.microsoft.com/office/powerpoint/2010/main" val="776812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5828" y="1666366"/>
            <a:ext cx="8440889" cy="4037726"/>
          </a:xfrm>
        </p:spPr>
        <p:txBody>
          <a:bodyPr>
            <a:noAutofit/>
          </a:bodyPr>
          <a:lstStyle/>
          <a:p>
            <a:pPr marL="0" indent="0">
              <a:buClr>
                <a:srgbClr val="008476"/>
              </a:buClr>
              <a:buNone/>
            </a:pPr>
            <a:r>
              <a:rPr lang="en-GB" sz="2400"/>
              <a:t>How can you integrate your work into the branch agenda?</a:t>
            </a:r>
          </a:p>
          <a:p>
            <a:pPr lvl="1">
              <a:buClr>
                <a:srgbClr val="008476"/>
              </a:buClr>
            </a:pPr>
            <a:r>
              <a:rPr lang="en-GB"/>
              <a:t>Negotiations – put environmental issues into ‘normal’ negotiations</a:t>
            </a:r>
          </a:p>
          <a:p>
            <a:pPr lvl="2">
              <a:buClr>
                <a:srgbClr val="008476"/>
              </a:buClr>
            </a:pPr>
            <a:r>
              <a:rPr lang="en-GB" sz="2400"/>
              <a:t>E.g. cycle to work schemes</a:t>
            </a:r>
          </a:p>
          <a:p>
            <a:pPr lvl="1">
              <a:buClr>
                <a:srgbClr val="008476"/>
              </a:buClr>
            </a:pPr>
            <a:r>
              <a:rPr lang="en-GB"/>
              <a:t>Future of business/organisation reviews</a:t>
            </a:r>
          </a:p>
          <a:p>
            <a:pPr lvl="2">
              <a:buClr>
                <a:srgbClr val="008476"/>
              </a:buClr>
            </a:pPr>
            <a:r>
              <a:rPr lang="en-GB" sz="2400"/>
              <a:t>E.g. How to cope with changing external environment</a:t>
            </a:r>
          </a:p>
          <a:p>
            <a:pPr lvl="3">
              <a:buClr>
                <a:srgbClr val="008476"/>
              </a:buClr>
            </a:pPr>
            <a:r>
              <a:rPr lang="en-GB" sz="2400"/>
              <a:t>Very applicable for manufacturing sector</a:t>
            </a:r>
          </a:p>
          <a:p>
            <a:pPr lvl="1">
              <a:buClr>
                <a:srgbClr val="008476"/>
              </a:buClr>
            </a:pPr>
            <a:r>
              <a:rPr lang="en-GB"/>
              <a:t>Buy in from other reps</a:t>
            </a:r>
          </a:p>
          <a:p>
            <a:pPr lvl="2">
              <a:buClr>
                <a:srgbClr val="008476"/>
              </a:buClr>
            </a:pPr>
            <a:r>
              <a:rPr lang="en-GB" sz="2400"/>
              <a:t>How can we ensure that your role is integral, rather than a nice to have?</a:t>
            </a:r>
          </a:p>
        </p:txBody>
      </p:sp>
      <p:sp>
        <p:nvSpPr>
          <p:cNvPr id="3" name="Title 2"/>
          <p:cNvSpPr>
            <a:spLocks noGrp="1"/>
          </p:cNvSpPr>
          <p:nvPr>
            <p:ph type="title"/>
          </p:nvPr>
        </p:nvSpPr>
        <p:spPr>
          <a:xfrm>
            <a:off x="725828" y="809078"/>
            <a:ext cx="7760988" cy="790838"/>
          </a:xfrm>
        </p:spPr>
        <p:txBody>
          <a:bodyPr/>
          <a:lstStyle/>
          <a:p>
            <a:r>
              <a:rPr lang="en-GB"/>
              <a:t>Role Of Environment Rep</a:t>
            </a:r>
          </a:p>
        </p:txBody>
      </p:sp>
    </p:spTree>
    <p:extLst>
      <p:ext uri="{BB962C8B-B14F-4D97-AF65-F5344CB8AC3E}">
        <p14:creationId xmlns:p14="http://schemas.microsoft.com/office/powerpoint/2010/main" val="41435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835467"/>
            <a:ext cx="7760988" cy="800714"/>
          </a:xfrm>
        </p:spPr>
        <p:txBody>
          <a:bodyPr>
            <a:noAutofit/>
          </a:bodyPr>
          <a:lstStyle/>
          <a:p>
            <a:r>
              <a:rPr lang="en-GB"/>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908452"/>
            <a:ext cx="9843172" cy="5341434"/>
          </a:xfrm>
          <a:noFill/>
        </p:spPr>
        <p:txBody>
          <a:bodyPr>
            <a:normAutofit/>
          </a:bodyPr>
          <a:lstStyle/>
          <a:p>
            <a:pPr marL="0" indent="0">
              <a:buClrTx/>
              <a:buNone/>
            </a:pPr>
            <a:r>
              <a:rPr lang="en-GB" sz="2400" b="1"/>
              <a:t>Responsibilities</a:t>
            </a:r>
          </a:p>
          <a:p>
            <a:pPr>
              <a:buClr>
                <a:srgbClr val="008476"/>
              </a:buClr>
            </a:pPr>
            <a:r>
              <a:rPr lang="en-GB" sz="2400"/>
              <a:t>Act honestly, responsibly and with integrity.</a:t>
            </a:r>
          </a:p>
          <a:p>
            <a:pPr>
              <a:buClr>
                <a:srgbClr val="008476"/>
              </a:buClr>
            </a:pPr>
            <a:r>
              <a:rPr lang="en-GB" sz="2400"/>
              <a:t>Communicate respectfully and honestly. </a:t>
            </a:r>
          </a:p>
          <a:p>
            <a:pPr>
              <a:buClr>
                <a:srgbClr val="008476"/>
              </a:buClr>
            </a:pPr>
            <a:r>
              <a:rPr lang="en-GB" sz="2400"/>
              <a:t>Treat others with fairness, dignity, and respect. </a:t>
            </a:r>
          </a:p>
          <a:p>
            <a:pPr>
              <a:buClr>
                <a:srgbClr val="008476"/>
              </a:buClr>
            </a:pPr>
            <a:r>
              <a:rPr lang="en-GB" sz="2400"/>
              <a:t>Encourage the open expression of views at meetings but accept collective responsibility for all decisions and policies once finalised.</a:t>
            </a:r>
          </a:p>
          <a:p>
            <a:pPr>
              <a:buClr>
                <a:srgbClr val="008476"/>
              </a:buClr>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804" y="414487"/>
            <a:ext cx="8838792" cy="1230296"/>
          </a:xfrm>
        </p:spPr>
        <p:txBody>
          <a:bodyPr/>
          <a:lstStyle/>
          <a:p>
            <a:r>
              <a:rPr lang="en-US" sz="4000">
                <a:latin typeface="Arial"/>
                <a:cs typeface="Arial"/>
              </a:rPr>
              <a:t>The values and </a:t>
            </a:r>
            <a:r>
              <a:rPr lang="en-GB" sz="4000">
                <a:latin typeface="Arial"/>
                <a:cs typeface="Arial"/>
              </a:rPr>
              <a:t>behaviour</a:t>
            </a:r>
            <a:r>
              <a:rPr lang="en-US" sz="4000">
                <a:latin typeface="Arial"/>
                <a:cs typeface="Arial"/>
              </a:rPr>
              <a:t> </a:t>
            </a:r>
            <a:br>
              <a:rPr lang="en-US" sz="4000">
                <a:latin typeface="Arial"/>
                <a:cs typeface="Arial"/>
              </a:rPr>
            </a:br>
            <a:r>
              <a:rPr lang="en-US" sz="4000">
                <a:latin typeface="Arial"/>
                <a:cs typeface="Arial"/>
              </a:rPr>
              <a:t>of reps</a:t>
            </a:r>
          </a:p>
        </p:txBody>
      </p:sp>
      <p:sp>
        <p:nvSpPr>
          <p:cNvPr id="6" name="Rectangle 5"/>
          <p:cNvSpPr/>
          <p:nvPr/>
        </p:nvSpPr>
        <p:spPr>
          <a:xfrm>
            <a:off x="669621" y="2228664"/>
            <a:ext cx="3608233" cy="3684894"/>
          </a:xfrm>
          <a:prstGeom prst="rect">
            <a:avLst/>
          </a:prstGeom>
        </p:spPr>
        <p:txBody>
          <a:bodyPr wrap="square" lIns="0" tIns="0" rIns="0" bIns="0">
            <a:noAutofit/>
          </a:bodyPr>
          <a:lstStyle/>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buClr>
                <a:srgbClr val="008476"/>
              </a:buClr>
            </a:pPr>
            <a:endParaRPr lang="en-GB" sz="24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B6C2C2-E7E0-A045-95ED-E9F36462971D}"/>
              </a:ext>
            </a:extLst>
          </p:cNvPr>
          <p:cNvSpPr/>
          <p:nvPr/>
        </p:nvSpPr>
        <p:spPr>
          <a:xfrm>
            <a:off x="4707046" y="2182123"/>
            <a:ext cx="3724952" cy="3684895"/>
          </a:xfrm>
          <a:prstGeom prst="rect">
            <a:avLst/>
          </a:prstGeom>
        </p:spPr>
        <p:txBody>
          <a:bodyPr wrap="square" lIns="0" tIns="0" rIns="0" bIns="0">
            <a:noAutofit/>
          </a:bodyPr>
          <a:lstStyle/>
          <a:p>
            <a:pPr marL="342900" indent="-342900">
              <a:spcBef>
                <a:spcPts val="900"/>
              </a:spcBef>
              <a:buClr>
                <a:srgbClr val="008476"/>
              </a:buClr>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Clr>
                <a:srgbClr val="008476"/>
              </a:buClr>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Clr>
                <a:srgbClr val="008476"/>
              </a:buClr>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0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E84E-5B8B-4B26-9B79-269968F1896D}"/>
              </a:ext>
            </a:extLst>
          </p:cNvPr>
          <p:cNvSpPr>
            <a:spLocks noGrp="1"/>
          </p:cNvSpPr>
          <p:nvPr>
            <p:ph type="ctrTitle"/>
          </p:nvPr>
        </p:nvSpPr>
        <p:spPr/>
        <p:txBody>
          <a:bodyPr/>
          <a:lstStyle/>
          <a:p>
            <a:r>
              <a:rPr lang="en-GB">
                <a:latin typeface="Arial"/>
                <a:cs typeface="Arial"/>
              </a:rPr>
              <a:t>Unit 3 </a:t>
            </a:r>
            <a:endParaRPr lang="en-GB"/>
          </a:p>
        </p:txBody>
      </p:sp>
      <p:sp>
        <p:nvSpPr>
          <p:cNvPr id="3" name="Subtitle 2">
            <a:extLst>
              <a:ext uri="{FF2B5EF4-FFF2-40B4-BE49-F238E27FC236}">
                <a16:creationId xmlns:a16="http://schemas.microsoft.com/office/drawing/2014/main" id="{30CEE926-6B17-4F9E-AB37-CFF36A1A4629}"/>
              </a:ext>
            </a:extLst>
          </p:cNvPr>
          <p:cNvSpPr>
            <a:spLocks noGrp="1"/>
          </p:cNvSpPr>
          <p:nvPr>
            <p:ph type="subTitle" idx="1"/>
          </p:nvPr>
        </p:nvSpPr>
        <p:spPr/>
        <p:txBody>
          <a:bodyPr/>
          <a:lstStyle/>
          <a:p>
            <a:r>
              <a:rPr lang="en-GB">
                <a:latin typeface="Arial"/>
                <a:cs typeface="Arial"/>
              </a:rPr>
              <a:t>Overcoming Barriers</a:t>
            </a:r>
            <a:endParaRPr lang="en-GB"/>
          </a:p>
        </p:txBody>
      </p:sp>
    </p:spTree>
    <p:extLst>
      <p:ext uri="{BB962C8B-B14F-4D97-AF65-F5344CB8AC3E}">
        <p14:creationId xmlns:p14="http://schemas.microsoft.com/office/powerpoint/2010/main" val="356123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7F34-3EBD-B24C-B8DB-6A3EF9635735}"/>
              </a:ext>
            </a:extLst>
          </p:cNvPr>
          <p:cNvSpPr>
            <a:spLocks noGrp="1"/>
          </p:cNvSpPr>
          <p:nvPr>
            <p:ph type="title"/>
          </p:nvPr>
        </p:nvSpPr>
        <p:spPr>
          <a:xfrm>
            <a:off x="1475523" y="894271"/>
            <a:ext cx="7760988" cy="815259"/>
          </a:xfrm>
        </p:spPr>
        <p:txBody>
          <a:bodyPr/>
          <a:lstStyle/>
          <a:p>
            <a:r>
              <a:rPr lang="en-US"/>
              <a:t>Learning outcomes </a:t>
            </a:r>
          </a:p>
        </p:txBody>
      </p:sp>
      <p:sp>
        <p:nvSpPr>
          <p:cNvPr id="3" name="Content Placeholder 2">
            <a:extLst>
              <a:ext uri="{FF2B5EF4-FFF2-40B4-BE49-F238E27FC236}">
                <a16:creationId xmlns:a16="http://schemas.microsoft.com/office/drawing/2014/main" id="{5104CB5B-5E9B-454A-B8B9-782DAAFAAC15}"/>
              </a:ext>
            </a:extLst>
          </p:cNvPr>
          <p:cNvSpPr>
            <a:spLocks noGrp="1"/>
          </p:cNvSpPr>
          <p:nvPr>
            <p:ph idx="1"/>
          </p:nvPr>
        </p:nvSpPr>
        <p:spPr>
          <a:xfrm>
            <a:off x="1327857" y="2077584"/>
            <a:ext cx="7760988" cy="3139136"/>
          </a:xfrm>
        </p:spPr>
        <p:txBody>
          <a:bodyPr vert="horz" lIns="0" tIns="0" rIns="0" bIns="0" rtlCol="0" anchor="t">
            <a:normAutofit/>
          </a:bodyPr>
          <a:lstStyle/>
          <a:p>
            <a:pPr>
              <a:buClr>
                <a:schemeClr val="accent5"/>
              </a:buClr>
            </a:pPr>
            <a:r>
              <a:rPr lang="en-GB" sz="2400"/>
              <a:t>Discuss a range of environmental issues, </a:t>
            </a:r>
            <a:br>
              <a:rPr lang="en-GB" sz="2400"/>
            </a:br>
            <a:r>
              <a:rPr lang="en-GB" sz="2400"/>
              <a:t>and how they relate to the union agenda</a:t>
            </a:r>
          </a:p>
          <a:p>
            <a:pPr>
              <a:buClr>
                <a:schemeClr val="accent5"/>
              </a:buClr>
            </a:pPr>
            <a:r>
              <a:rPr lang="en-GB" sz="2400"/>
              <a:t>Find out how to identify collective issues </a:t>
            </a:r>
            <a:br>
              <a:rPr lang="en-GB" sz="2400"/>
            </a:br>
            <a:r>
              <a:rPr lang="en-GB" sz="2400"/>
              <a:t>and build them into campaigns</a:t>
            </a:r>
          </a:p>
          <a:p>
            <a:pPr>
              <a:buClr>
                <a:schemeClr val="accent5"/>
              </a:buClr>
            </a:pPr>
            <a:r>
              <a:rPr lang="en-GB" sz="2400"/>
              <a:t>Make some plans for your workplace</a:t>
            </a:r>
          </a:p>
          <a:p>
            <a:pPr>
              <a:buClr>
                <a:schemeClr val="accent5"/>
              </a:buClr>
            </a:pPr>
            <a:r>
              <a:rPr lang="en-GB" sz="2400">
                <a:latin typeface="Arial"/>
                <a:cs typeface="Arial"/>
              </a:rPr>
              <a:t>Identify information sources to assist negotiations and campaigns</a:t>
            </a:r>
            <a:endParaRPr lang="en-GB" sz="2400"/>
          </a:p>
        </p:txBody>
      </p:sp>
    </p:spTree>
    <p:extLst>
      <p:ext uri="{BB962C8B-B14F-4D97-AF65-F5344CB8AC3E}">
        <p14:creationId xmlns:p14="http://schemas.microsoft.com/office/powerpoint/2010/main" val="171314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7CA8-468F-481C-8270-15CB63295315}"/>
              </a:ext>
            </a:extLst>
          </p:cNvPr>
          <p:cNvSpPr>
            <a:spLocks noGrp="1"/>
          </p:cNvSpPr>
          <p:nvPr>
            <p:ph type="title"/>
          </p:nvPr>
        </p:nvSpPr>
        <p:spPr/>
        <p:txBody>
          <a:bodyPr/>
          <a:lstStyle/>
          <a:p>
            <a:r>
              <a:rPr lang="en-GB"/>
              <a:t>Discussion Activity</a:t>
            </a:r>
          </a:p>
        </p:txBody>
      </p:sp>
      <p:sp>
        <p:nvSpPr>
          <p:cNvPr id="3" name="Content Placeholder 2">
            <a:extLst>
              <a:ext uri="{FF2B5EF4-FFF2-40B4-BE49-F238E27FC236}">
                <a16:creationId xmlns:a16="http://schemas.microsoft.com/office/drawing/2014/main" id="{7852656E-D8DB-4BFE-98D5-8EDB67D5DD74}"/>
              </a:ext>
            </a:extLst>
          </p:cNvPr>
          <p:cNvSpPr>
            <a:spLocks noGrp="1"/>
          </p:cNvSpPr>
          <p:nvPr>
            <p:ph idx="1"/>
          </p:nvPr>
        </p:nvSpPr>
        <p:spPr/>
        <p:txBody>
          <a:bodyPr>
            <a:normAutofit/>
          </a:bodyPr>
          <a:lstStyle/>
          <a:p>
            <a:r>
              <a:rPr lang="en-GB" sz="1800" b="1" i="1">
                <a:effectLst/>
                <a:latin typeface="Arial" panose="020B0604020202020204" pitchFamily="34" charset="0"/>
                <a:ea typeface="MS Mincho" panose="02020609040205080304" pitchFamily="49" charset="-128"/>
                <a:cs typeface="Times New Roman" panose="02020603050405020304" pitchFamily="18" charset="0"/>
              </a:rPr>
              <a:t>Think of a time you have met resistance to climate action - It might have been an employer unwilling to change policy, a fellow rep obstructing branch activism, or your family objecting to “meat-free Mondays”…</a:t>
            </a:r>
            <a:endParaRPr lang="en-GB" sz="1800">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endParaRPr lang="en-GB" sz="180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2000" b="1" i="1">
                <a:effectLst/>
                <a:latin typeface="Arial" panose="020B0604020202020204" pitchFamily="34" charset="0"/>
                <a:ea typeface="MS Mincho" panose="02020609040205080304" pitchFamily="49" charset="-128"/>
                <a:cs typeface="Times New Roman" panose="02020603050405020304" pitchFamily="18" charset="0"/>
              </a:rPr>
              <a:t>What were the arguments against?</a:t>
            </a:r>
            <a:endParaRPr lang="en-GB" sz="2000">
              <a:effectLst/>
              <a:latin typeface="Arial" panose="020B0604020202020204" pitchFamily="34" charset="0"/>
              <a:ea typeface="MS Mincho" panose="02020609040205080304" pitchFamily="49" charset="-128"/>
              <a:cs typeface="Times New Roman" panose="02020603050405020304" pitchFamily="18" charset="0"/>
            </a:endParaRPr>
          </a:p>
          <a:p>
            <a:r>
              <a:rPr lang="en-GB" sz="2000" b="1" i="1">
                <a:effectLst/>
                <a:latin typeface="Arial" panose="020B0604020202020204" pitchFamily="34" charset="0"/>
                <a:ea typeface="MS Mincho" panose="02020609040205080304" pitchFamily="49" charset="-128"/>
                <a:cs typeface="Times New Roman" panose="02020603050405020304" pitchFamily="18" charset="0"/>
              </a:rPr>
              <a:t>What do you think was the real barrier?</a:t>
            </a:r>
            <a:endParaRPr lang="en-GB" sz="2000">
              <a:effectLst/>
              <a:latin typeface="Arial" panose="020B0604020202020204" pitchFamily="34" charset="0"/>
              <a:ea typeface="MS Mincho" panose="02020609040205080304" pitchFamily="49" charset="-128"/>
              <a:cs typeface="Times New Roman" panose="02020603050405020304" pitchFamily="18" charset="0"/>
            </a:endParaRPr>
          </a:p>
          <a:p>
            <a:r>
              <a:rPr lang="en-GB" sz="2000" b="1" i="1">
                <a:effectLst/>
                <a:latin typeface="Arial" panose="020B0604020202020204" pitchFamily="34" charset="0"/>
                <a:ea typeface="MS Mincho" panose="02020609040205080304" pitchFamily="49" charset="-128"/>
                <a:cs typeface="Times New Roman" panose="02020603050405020304" pitchFamily="18" charset="0"/>
              </a:rPr>
              <a:t>How might you win them over another time?</a:t>
            </a:r>
            <a:endParaRPr lang="en-GB" sz="2000">
              <a:effectLst/>
              <a:latin typeface="Arial" panose="020B0604020202020204" pitchFamily="34" charset="0"/>
              <a:ea typeface="MS Mincho" panose="02020609040205080304" pitchFamily="49" charset="-128"/>
              <a:cs typeface="Times New Roman" panose="02020603050405020304" pitchFamily="18" charset="0"/>
            </a:endParaRPr>
          </a:p>
          <a:p>
            <a:endParaRPr lang="en-GB"/>
          </a:p>
        </p:txBody>
      </p:sp>
    </p:spTree>
    <p:extLst>
      <p:ext uri="{BB962C8B-B14F-4D97-AF65-F5344CB8AC3E}">
        <p14:creationId xmlns:p14="http://schemas.microsoft.com/office/powerpoint/2010/main" val="1798393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13" y="644373"/>
            <a:ext cx="7760988" cy="944468"/>
          </a:xfrm>
        </p:spPr>
        <p:txBody>
          <a:bodyPr/>
          <a:lstStyle/>
          <a:p>
            <a:r>
              <a:rPr lang="en-GB"/>
              <a:t>Overcoming the barriers</a:t>
            </a:r>
          </a:p>
        </p:txBody>
      </p:sp>
      <p:pic>
        <p:nvPicPr>
          <p:cNvPr id="5" name="Content Placeholder 4" descr="A close up of text on a white background&#10;&#10;Description automatically generated">
            <a:extLst>
              <a:ext uri="{FF2B5EF4-FFF2-40B4-BE49-F238E27FC236}">
                <a16:creationId xmlns:a16="http://schemas.microsoft.com/office/drawing/2014/main" id="{CA7DC448-7270-484F-A30A-6CA62982922C}"/>
              </a:ext>
            </a:extLst>
          </p:cNvPr>
          <p:cNvPicPr>
            <a:picLocks noGrp="1" noChangeAspect="1"/>
          </p:cNvPicPr>
          <p:nvPr>
            <p:ph idx="1"/>
          </p:nvPr>
        </p:nvPicPr>
        <p:blipFill>
          <a:blip r:embed="rId3"/>
          <a:stretch>
            <a:fillRect/>
          </a:stretch>
        </p:blipFill>
        <p:spPr>
          <a:xfrm>
            <a:off x="1685586" y="1898237"/>
            <a:ext cx="5739241" cy="3833813"/>
          </a:xfrm>
        </p:spPr>
      </p:pic>
    </p:spTree>
    <p:extLst>
      <p:ext uri="{BB962C8B-B14F-4D97-AF65-F5344CB8AC3E}">
        <p14:creationId xmlns:p14="http://schemas.microsoft.com/office/powerpoint/2010/main" val="119549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85" y="743771"/>
            <a:ext cx="7760988" cy="820229"/>
          </a:xfrm>
        </p:spPr>
        <p:txBody>
          <a:bodyPr/>
          <a:lstStyle/>
          <a:p>
            <a:r>
              <a:rPr lang="en-GB"/>
              <a:t>Discourses of delay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749194"/>
              </p:ext>
            </p:extLst>
          </p:nvPr>
        </p:nvGraphicFramePr>
        <p:xfrm>
          <a:off x="815965" y="1715564"/>
          <a:ext cx="7761723" cy="3818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E82D757-3815-4AC9-AD8A-4525E9590475}"/>
              </a:ext>
            </a:extLst>
          </p:cNvPr>
          <p:cNvSpPr txBox="1"/>
          <p:nvPr/>
        </p:nvSpPr>
        <p:spPr>
          <a:xfrm>
            <a:off x="910491" y="5791063"/>
            <a:ext cx="6531429" cy="646331"/>
          </a:xfrm>
          <a:prstGeom prst="rect">
            <a:avLst/>
          </a:prstGeom>
          <a:noFill/>
        </p:spPr>
        <p:txBody>
          <a:bodyPr wrap="square" lIns="91440" tIns="45720" rIns="91440" bIns="45720" rtlCol="0" anchor="t">
            <a:spAutoFit/>
          </a:bodyPr>
          <a:lstStyle/>
          <a:p>
            <a:r>
              <a:rPr lang="en-GB">
                <a:latin typeface="Arial" panose="020B0604020202020204" pitchFamily="34" charset="0"/>
                <a:cs typeface="Arial" panose="020B0604020202020204" pitchFamily="34" charset="0"/>
                <a:hlinkClick r:id="rId8"/>
              </a:rPr>
              <a:t>https://www.carbonbrief.org/guest-post-how-discourses-of-delay-are-used-to-slow-climate-action</a:t>
            </a:r>
            <a:r>
              <a:rPr lang="en-GB">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27860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66D3-A43B-44C7-BB91-B29F70E0EC02}"/>
              </a:ext>
            </a:extLst>
          </p:cNvPr>
          <p:cNvSpPr>
            <a:spLocks noGrp="1"/>
          </p:cNvSpPr>
          <p:nvPr>
            <p:ph type="title"/>
          </p:nvPr>
        </p:nvSpPr>
        <p:spPr>
          <a:xfrm>
            <a:off x="311224" y="648328"/>
            <a:ext cx="7760988" cy="920015"/>
          </a:xfrm>
        </p:spPr>
        <p:txBody>
          <a:bodyPr>
            <a:normAutofit/>
          </a:bodyPr>
          <a:lstStyle/>
          <a:p>
            <a:r>
              <a:rPr lang="en-GB"/>
              <a:t>Having Difficult </a:t>
            </a:r>
            <a:r>
              <a:rPr lang="en-GB" sz="4400"/>
              <a:t>Conversations</a:t>
            </a:r>
            <a:endParaRPr lang="en-GB"/>
          </a:p>
        </p:txBody>
      </p:sp>
      <p:sp>
        <p:nvSpPr>
          <p:cNvPr id="3" name="Content Placeholder 2">
            <a:extLst>
              <a:ext uri="{FF2B5EF4-FFF2-40B4-BE49-F238E27FC236}">
                <a16:creationId xmlns:a16="http://schemas.microsoft.com/office/drawing/2014/main" id="{74442722-0225-47AF-BC2F-05F712D56812}"/>
              </a:ext>
            </a:extLst>
          </p:cNvPr>
          <p:cNvSpPr>
            <a:spLocks noGrp="1"/>
          </p:cNvSpPr>
          <p:nvPr>
            <p:ph idx="1"/>
          </p:nvPr>
        </p:nvSpPr>
        <p:spPr>
          <a:xfrm>
            <a:off x="691751" y="2202385"/>
            <a:ext cx="3778647" cy="3939029"/>
          </a:xfrm>
        </p:spPr>
        <p:txBody>
          <a:bodyPr>
            <a:normAutofit lnSpcReduction="10000"/>
          </a:bodyPr>
          <a:lstStyle/>
          <a:p>
            <a:endParaRPr lang="en-GB" sz="2600"/>
          </a:p>
          <a:p>
            <a:endParaRPr lang="en-GB" sz="2600"/>
          </a:p>
          <a:p>
            <a:endParaRPr lang="en-GB" sz="2600"/>
          </a:p>
          <a:p>
            <a:endParaRPr lang="en-GB" sz="2600"/>
          </a:p>
          <a:p>
            <a:pPr>
              <a:buClr>
                <a:srgbClr val="008476"/>
              </a:buClr>
            </a:pPr>
            <a:r>
              <a:rPr lang="en-GB" sz="2400"/>
              <a:t>Listen, and tailor your argument to them</a:t>
            </a:r>
          </a:p>
          <a:p>
            <a:pPr>
              <a:buClr>
                <a:srgbClr val="008476"/>
              </a:buClr>
            </a:pPr>
            <a:r>
              <a:rPr lang="en-GB" sz="2400"/>
              <a:t>Say what </a:t>
            </a:r>
            <a:r>
              <a:rPr lang="en-GB" sz="2400" i="1"/>
              <a:t>worries</a:t>
            </a:r>
            <a:r>
              <a:rPr lang="en-GB" sz="2400"/>
              <a:t> you about climate change; feelings &gt; facts</a:t>
            </a:r>
          </a:p>
        </p:txBody>
      </p:sp>
      <p:sp>
        <p:nvSpPr>
          <p:cNvPr id="4" name="Content Placeholder 2">
            <a:extLst>
              <a:ext uri="{FF2B5EF4-FFF2-40B4-BE49-F238E27FC236}">
                <a16:creationId xmlns:a16="http://schemas.microsoft.com/office/drawing/2014/main" id="{D7943AF0-29B3-4653-9EB8-29FF14E1FE5E}"/>
              </a:ext>
            </a:extLst>
          </p:cNvPr>
          <p:cNvSpPr txBox="1">
            <a:spLocks/>
          </p:cNvSpPr>
          <p:nvPr/>
        </p:nvSpPr>
        <p:spPr>
          <a:xfrm>
            <a:off x="5377788" y="2032000"/>
            <a:ext cx="3778647" cy="3939029"/>
          </a:xfrm>
          <a:prstGeom prst="rect">
            <a:avLst/>
          </a:prstGeom>
        </p:spPr>
        <p:txBody>
          <a:bodyPr vert="horz" lIns="0" tIns="0" rIns="0" bIns="0" rtlCol="0">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a:p>
        </p:txBody>
      </p:sp>
      <p:sp>
        <p:nvSpPr>
          <p:cNvPr id="5" name="Content Placeholder 2">
            <a:extLst>
              <a:ext uri="{FF2B5EF4-FFF2-40B4-BE49-F238E27FC236}">
                <a16:creationId xmlns:a16="http://schemas.microsoft.com/office/drawing/2014/main" id="{DC9771D7-7F80-4FA7-AA06-1789EB1200BD}"/>
              </a:ext>
            </a:extLst>
          </p:cNvPr>
          <p:cNvSpPr txBox="1">
            <a:spLocks/>
          </p:cNvSpPr>
          <p:nvPr/>
        </p:nvSpPr>
        <p:spPr>
          <a:xfrm>
            <a:off x="5007288" y="1791840"/>
            <a:ext cx="3778647" cy="3939029"/>
          </a:xfrm>
          <a:prstGeom prst="rect">
            <a:avLst/>
          </a:prstGeom>
        </p:spPr>
        <p:txBody>
          <a:bodyPr vert="horz" lIns="0" tIns="0" rIns="0" bIns="0" rtlCol="0">
            <a:normAutofit lnSpcReduction="1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8476"/>
              </a:buClr>
              <a:buFont typeface="Arial" panose="020B0604020202020204" pitchFamily="34" charset="0"/>
              <a:buChar char="•"/>
            </a:pPr>
            <a:r>
              <a:rPr lang="en-GB" sz="2600"/>
              <a:t>Appeal to their basic values – not yours</a:t>
            </a:r>
          </a:p>
          <a:p>
            <a:pPr>
              <a:buClr>
                <a:srgbClr val="008476"/>
              </a:buClr>
              <a:buFont typeface="Arial" panose="020B0604020202020204" pitchFamily="34" charset="0"/>
              <a:buChar char="•"/>
            </a:pPr>
            <a:r>
              <a:rPr lang="en-GB" sz="2600"/>
              <a:t>Encourage climate friendly acts that match what matters to them</a:t>
            </a:r>
          </a:p>
          <a:p>
            <a:pPr>
              <a:buClr>
                <a:srgbClr val="008476"/>
              </a:buClr>
              <a:buFont typeface="Arial" panose="020B0604020202020204" pitchFamily="34" charset="0"/>
              <a:buChar char="•"/>
            </a:pPr>
            <a:r>
              <a:rPr lang="en-GB" sz="2600"/>
              <a:t>Value their small steps</a:t>
            </a:r>
          </a:p>
          <a:p>
            <a:pPr>
              <a:buClr>
                <a:srgbClr val="008476"/>
              </a:buClr>
              <a:buFont typeface="Arial" panose="020B0604020202020204" pitchFamily="34" charset="0"/>
              <a:buChar char="•"/>
            </a:pPr>
            <a:endParaRPr lang="en-GB" sz="2600"/>
          </a:p>
          <a:p>
            <a:pPr marL="0" indent="0" algn="ctr">
              <a:buNone/>
            </a:pP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https://ideas.ted.com/how-to-talk-to-someone-who-doesnt-believe-in-climate-change/</a:t>
            </a:r>
            <a:endParaRPr lang="en-GB"/>
          </a:p>
        </p:txBody>
      </p:sp>
      <p:pic>
        <p:nvPicPr>
          <p:cNvPr id="7" name="Content Placeholder 5">
            <a:extLst>
              <a:ext uri="{FF2B5EF4-FFF2-40B4-BE49-F238E27FC236}">
                <a16:creationId xmlns:a16="http://schemas.microsoft.com/office/drawing/2014/main" id="{FC54F164-66D0-4C24-8495-BC8EFA222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52" y="1791840"/>
            <a:ext cx="3778647" cy="1816657"/>
          </a:xfrm>
          <a:prstGeom prst="rect">
            <a:avLst/>
          </a:prstGeom>
        </p:spPr>
      </p:pic>
    </p:spTree>
    <p:extLst>
      <p:ext uri="{BB962C8B-B14F-4D97-AF65-F5344CB8AC3E}">
        <p14:creationId xmlns:p14="http://schemas.microsoft.com/office/powerpoint/2010/main" val="69119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EFB1-9584-1A4E-8D77-0E518AAA539D}"/>
              </a:ext>
            </a:extLst>
          </p:cNvPr>
          <p:cNvSpPr>
            <a:spLocks noGrp="1"/>
          </p:cNvSpPr>
          <p:nvPr>
            <p:ph type="title"/>
          </p:nvPr>
        </p:nvSpPr>
        <p:spPr>
          <a:xfrm>
            <a:off x="600879" y="650053"/>
            <a:ext cx="7760988" cy="1065158"/>
          </a:xfrm>
        </p:spPr>
        <p:txBody>
          <a:bodyPr>
            <a:noAutofit/>
          </a:bodyPr>
          <a:lstStyle/>
          <a:p>
            <a:r>
              <a:rPr lang="en-US"/>
              <a:t>Why isn’t it already </a:t>
            </a:r>
            <a:br>
              <a:rPr lang="en-US"/>
            </a:br>
            <a:r>
              <a:rPr lang="en-US"/>
              <a:t>happening?</a:t>
            </a:r>
          </a:p>
        </p:txBody>
      </p:sp>
      <p:graphicFrame>
        <p:nvGraphicFramePr>
          <p:cNvPr id="4" name="Content Placeholder 20">
            <a:extLst>
              <a:ext uri="{FF2B5EF4-FFF2-40B4-BE49-F238E27FC236}">
                <a16:creationId xmlns:a16="http://schemas.microsoft.com/office/drawing/2014/main" id="{05325EB5-020F-654E-8505-291F39CFCAEA}"/>
              </a:ext>
            </a:extLst>
          </p:cNvPr>
          <p:cNvGraphicFramePr>
            <a:graphicFrameLocks noGrp="1"/>
          </p:cNvGraphicFramePr>
          <p:nvPr>
            <p:ph idx="1"/>
            <p:extLst>
              <p:ext uri="{D42A27DB-BD31-4B8C-83A1-F6EECF244321}">
                <p14:modId xmlns:p14="http://schemas.microsoft.com/office/powerpoint/2010/main" val="4073936472"/>
              </p:ext>
            </p:extLst>
          </p:nvPr>
        </p:nvGraphicFramePr>
        <p:xfrm>
          <a:off x="327529" y="1968402"/>
          <a:ext cx="7761287" cy="3814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244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4123787"/>
              </p:ext>
            </p:extLst>
          </p:nvPr>
        </p:nvGraphicFramePr>
        <p:xfrm>
          <a:off x="559470" y="2103504"/>
          <a:ext cx="7221069" cy="3896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47986C13-09AD-AC4E-BE74-5EEC3A47A8FD}"/>
              </a:ext>
            </a:extLst>
          </p:cNvPr>
          <p:cNvSpPr>
            <a:spLocks noGrp="1"/>
          </p:cNvSpPr>
          <p:nvPr>
            <p:ph type="title"/>
          </p:nvPr>
        </p:nvSpPr>
        <p:spPr>
          <a:xfrm>
            <a:off x="559470" y="991326"/>
            <a:ext cx="7022667" cy="941292"/>
          </a:xfrm>
        </p:spPr>
        <p:txBody>
          <a:bodyPr anchor="b">
            <a:noAutofit/>
          </a:bodyPr>
          <a:lstStyle/>
          <a:p>
            <a:br>
              <a:rPr lang="en-US" sz="3000"/>
            </a:br>
            <a:r>
              <a:rPr lang="en-US"/>
              <a:t>Campaigning: </a:t>
            </a:r>
            <a:r>
              <a:rPr lang="en-US">
                <a:solidFill>
                  <a:schemeClr val="tx1"/>
                </a:solidFill>
              </a:rPr>
              <a:t>Building blocks of strategic campaign planning</a:t>
            </a:r>
            <a:endParaRPr lang="en-US" sz="3000">
              <a:solidFill>
                <a:schemeClr val="tx1"/>
              </a:solidFill>
            </a:endParaRPr>
          </a:p>
        </p:txBody>
      </p:sp>
    </p:spTree>
    <p:extLst>
      <p:ext uri="{BB962C8B-B14F-4D97-AF65-F5344CB8AC3E}">
        <p14:creationId xmlns:p14="http://schemas.microsoft.com/office/powerpoint/2010/main" val="35887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B245-82B6-46E3-8812-B933C4444265}"/>
              </a:ext>
            </a:extLst>
          </p:cNvPr>
          <p:cNvSpPr>
            <a:spLocks noGrp="1"/>
          </p:cNvSpPr>
          <p:nvPr>
            <p:ph type="ctrTitle"/>
          </p:nvPr>
        </p:nvSpPr>
        <p:spPr/>
        <p:txBody>
          <a:bodyPr/>
          <a:lstStyle/>
          <a:p>
            <a:r>
              <a:rPr lang="en-GB">
                <a:latin typeface="Arial"/>
                <a:cs typeface="Arial"/>
              </a:rPr>
              <a:t>Unit 4</a:t>
            </a:r>
            <a:endParaRPr lang="en-GB"/>
          </a:p>
        </p:txBody>
      </p:sp>
      <p:sp>
        <p:nvSpPr>
          <p:cNvPr id="3" name="Subtitle 2">
            <a:extLst>
              <a:ext uri="{FF2B5EF4-FFF2-40B4-BE49-F238E27FC236}">
                <a16:creationId xmlns:a16="http://schemas.microsoft.com/office/drawing/2014/main" id="{C5B66286-CF30-4EC1-AA78-DB9F356CFAEC}"/>
              </a:ext>
            </a:extLst>
          </p:cNvPr>
          <p:cNvSpPr>
            <a:spLocks noGrp="1"/>
          </p:cNvSpPr>
          <p:nvPr>
            <p:ph type="subTitle" idx="1"/>
          </p:nvPr>
        </p:nvSpPr>
        <p:spPr/>
        <p:txBody>
          <a:bodyPr/>
          <a:lstStyle/>
          <a:p>
            <a:r>
              <a:rPr lang="en-GB">
                <a:latin typeface="Arial"/>
                <a:cs typeface="Arial"/>
              </a:rPr>
              <a:t>Preparation for the next session</a:t>
            </a:r>
            <a:endParaRPr lang="en-GB"/>
          </a:p>
        </p:txBody>
      </p:sp>
    </p:spTree>
    <p:extLst>
      <p:ext uri="{BB962C8B-B14F-4D97-AF65-F5344CB8AC3E}">
        <p14:creationId xmlns:p14="http://schemas.microsoft.com/office/powerpoint/2010/main" val="3920808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265" y="1711661"/>
            <a:ext cx="6553327" cy="4859191"/>
          </a:xfrm>
        </p:spPr>
        <p:txBody>
          <a:bodyPr anchor="ctr">
            <a:normAutofit/>
          </a:bodyPr>
          <a:lstStyle/>
          <a:p>
            <a:pPr>
              <a:spcAft>
                <a:spcPts val="1200"/>
              </a:spcAft>
              <a:buClr>
                <a:srgbClr val="008476"/>
              </a:buClr>
            </a:pPr>
            <a:r>
              <a:rPr lang="en-GB" sz="2400">
                <a:solidFill>
                  <a:schemeClr val="tx1"/>
                </a:solidFill>
                <a:latin typeface="Arial"/>
                <a:cs typeface="Arial"/>
              </a:rPr>
              <a:t>Think of a campaign issue.</a:t>
            </a:r>
            <a:endParaRPr lang="en-GB" sz="2400">
              <a:solidFill>
                <a:schemeClr val="tx1"/>
              </a:solidFill>
            </a:endParaRPr>
          </a:p>
          <a:p>
            <a:pPr>
              <a:spcAft>
                <a:spcPts val="1200"/>
              </a:spcAft>
              <a:buClr>
                <a:srgbClr val="008476"/>
              </a:buClr>
            </a:pPr>
            <a:r>
              <a:rPr lang="en-GB" sz="2400">
                <a:solidFill>
                  <a:schemeClr val="tx1"/>
                </a:solidFill>
                <a:latin typeface="Arial"/>
                <a:cs typeface="Arial"/>
              </a:rPr>
              <a:t>Analyse its strengths and weaknesses.</a:t>
            </a:r>
            <a:endParaRPr lang="en-GB" sz="2400">
              <a:solidFill>
                <a:schemeClr val="tx1"/>
              </a:solidFill>
            </a:endParaRPr>
          </a:p>
          <a:p>
            <a:pPr>
              <a:spcAft>
                <a:spcPts val="1200"/>
              </a:spcAft>
              <a:buClr>
                <a:srgbClr val="008476"/>
              </a:buClr>
            </a:pPr>
            <a:r>
              <a:rPr lang="en-GB" sz="2400">
                <a:solidFill>
                  <a:schemeClr val="tx1"/>
                </a:solidFill>
                <a:latin typeface="Arial"/>
                <a:cs typeface="Arial"/>
              </a:rPr>
              <a:t>What are the arguments for and against your issue?</a:t>
            </a:r>
            <a:endParaRPr lang="en-GB" sz="2400">
              <a:solidFill>
                <a:schemeClr val="tx1"/>
              </a:solidFill>
            </a:endParaRPr>
          </a:p>
          <a:p>
            <a:pPr>
              <a:spcAft>
                <a:spcPts val="1200"/>
              </a:spcAft>
              <a:buClr>
                <a:srgbClr val="008476"/>
              </a:buClr>
            </a:pPr>
            <a:r>
              <a:rPr lang="en-GB" sz="2400">
                <a:solidFill>
                  <a:schemeClr val="tx1"/>
                </a:solidFill>
                <a:latin typeface="Arial"/>
                <a:cs typeface="Arial"/>
              </a:rPr>
              <a:t>Be ready to discuss at the next session. </a:t>
            </a:r>
            <a:endParaRPr lang="en-GB" sz="2400">
              <a:solidFill>
                <a:schemeClr val="tx1"/>
              </a:solidFill>
            </a:endParaRPr>
          </a:p>
          <a:p>
            <a:pPr marL="0" indent="0">
              <a:buNone/>
            </a:pPr>
            <a:endParaRPr lang="en-GB" sz="2500">
              <a:solidFill>
                <a:schemeClr val="tx1"/>
              </a:solidFill>
            </a:endParaRPr>
          </a:p>
          <a:p>
            <a:pPr marL="0" indent="0">
              <a:buNone/>
            </a:pPr>
            <a:endParaRPr lang="en-GB" sz="2500">
              <a:solidFill>
                <a:schemeClr val="tx1"/>
              </a:solidFill>
            </a:endParaRPr>
          </a:p>
        </p:txBody>
      </p:sp>
      <p:sp>
        <p:nvSpPr>
          <p:cNvPr id="3" name="Title 2"/>
          <p:cNvSpPr>
            <a:spLocks noGrp="1"/>
          </p:cNvSpPr>
          <p:nvPr>
            <p:ph type="title"/>
          </p:nvPr>
        </p:nvSpPr>
        <p:spPr>
          <a:xfrm>
            <a:off x="616265" y="1133350"/>
            <a:ext cx="8143168" cy="635106"/>
          </a:xfrm>
        </p:spPr>
        <p:txBody>
          <a:bodyPr anchor="b">
            <a:normAutofit/>
          </a:bodyPr>
          <a:lstStyle/>
          <a:p>
            <a:r>
              <a:rPr lang="en-GB">
                <a:solidFill>
                  <a:schemeClr val="tx1"/>
                </a:solidFill>
              </a:rPr>
              <a:t>Homework</a:t>
            </a:r>
            <a:endParaRPr lang="en-GB" sz="3000">
              <a:solidFill>
                <a:schemeClr val="tx1"/>
              </a:solidFill>
            </a:endParaRPr>
          </a:p>
        </p:txBody>
      </p:sp>
      <p:sp>
        <p:nvSpPr>
          <p:cNvPr id="11" name="Rectangle 10">
            <a:extLst>
              <a:ext uri="{FF2B5EF4-FFF2-40B4-BE49-F238E27FC236}">
                <a16:creationId xmlns:a16="http://schemas.microsoft.com/office/drawing/2014/main" id="{37E86A32-4B00-4FB4-8AFB-F2DA0614677B}"/>
              </a:ext>
            </a:extLst>
          </p:cNvPr>
          <p:cNvSpPr/>
          <p:nvPr/>
        </p:nvSpPr>
        <p:spPr>
          <a:xfrm>
            <a:off x="2584235" y="75997"/>
            <a:ext cx="1785771" cy="101407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a:latin typeface="Arial" panose="020B0604020202020204" pitchFamily="34" charset="0"/>
                <a:cs typeface="Arial" panose="020B0604020202020204" pitchFamily="34" charset="0"/>
              </a:rPr>
              <a:t>Analyse </a:t>
            </a:r>
            <a:r>
              <a:rPr lang="en-GB" b="1">
                <a:latin typeface="Arial" panose="020B0604020202020204" pitchFamily="34" charset="0"/>
                <a:cs typeface="Arial" panose="020B0604020202020204" pitchFamily="34" charset="0"/>
              </a:rPr>
              <a:t>s</a:t>
            </a:r>
            <a:r>
              <a:rPr lang="en-GB" b="1" kern="1200">
                <a:latin typeface="Arial" panose="020B0604020202020204" pitchFamily="34" charset="0"/>
                <a:cs typeface="Arial" panose="020B0604020202020204" pitchFamily="34" charset="0"/>
              </a:rPr>
              <a:t>trengths and </a:t>
            </a:r>
            <a:r>
              <a:rPr lang="en-GB" b="1">
                <a:latin typeface="Arial" panose="020B0604020202020204" pitchFamily="34" charset="0"/>
                <a:cs typeface="Arial" panose="020B0604020202020204" pitchFamily="34" charset="0"/>
              </a:rPr>
              <a:t>w</a:t>
            </a:r>
            <a:r>
              <a:rPr lang="en-GB" b="1" kern="1200">
                <a:latin typeface="Arial" panose="020B0604020202020204" pitchFamily="34" charset="0"/>
                <a:cs typeface="Arial" panose="020B0604020202020204" pitchFamily="34" charset="0"/>
              </a:rPr>
              <a:t>eaknesses</a:t>
            </a:r>
          </a:p>
        </p:txBody>
      </p:sp>
      <p:sp>
        <p:nvSpPr>
          <p:cNvPr id="16" name="TextBox 15">
            <a:extLst>
              <a:ext uri="{FF2B5EF4-FFF2-40B4-BE49-F238E27FC236}">
                <a16:creationId xmlns:a16="http://schemas.microsoft.com/office/drawing/2014/main" id="{A3CF62E3-E7E8-B14C-8B59-5AD4EA9FA57A}"/>
              </a:ext>
            </a:extLst>
          </p:cNvPr>
          <p:cNvSpPr txBox="1"/>
          <p:nvPr/>
        </p:nvSpPr>
        <p:spPr>
          <a:xfrm>
            <a:off x="616265" y="79513"/>
            <a:ext cx="1785771" cy="10105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Identify </a:t>
            </a:r>
            <a:br>
              <a:rPr lang="en-GB" sz="1800" b="1" kern="1200">
                <a:latin typeface="Arial" panose="020B0604020202020204" pitchFamily="34" charset="0"/>
                <a:cs typeface="Arial" panose="020B0604020202020204" pitchFamily="34" charset="0"/>
              </a:rPr>
            </a:br>
            <a:r>
              <a:rPr lang="en-GB" sz="1800" b="1" kern="1200">
                <a:latin typeface="Arial" panose="020B0604020202020204" pitchFamily="34" charset="0"/>
                <a:cs typeface="Arial" panose="020B0604020202020204" pitchFamily="34" charset="0"/>
              </a:rPr>
              <a:t>issue</a:t>
            </a:r>
          </a:p>
        </p:txBody>
      </p:sp>
    </p:spTree>
    <p:extLst>
      <p:ext uri="{BB962C8B-B14F-4D97-AF65-F5344CB8AC3E}">
        <p14:creationId xmlns:p14="http://schemas.microsoft.com/office/powerpoint/2010/main" val="760415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EA84-AD62-4B23-885D-2AC4578E9734}"/>
              </a:ext>
            </a:extLst>
          </p:cNvPr>
          <p:cNvSpPr>
            <a:spLocks noGrp="1"/>
          </p:cNvSpPr>
          <p:nvPr>
            <p:ph type="title"/>
          </p:nvPr>
        </p:nvSpPr>
        <p:spPr>
          <a:xfrm>
            <a:off x="782623" y="167295"/>
            <a:ext cx="7760988" cy="1394568"/>
          </a:xfrm>
        </p:spPr>
        <p:txBody>
          <a:bodyPr/>
          <a:lstStyle/>
          <a:p>
            <a:r>
              <a:rPr lang="en-GB">
                <a:latin typeface="Arial"/>
                <a:cs typeface="Arial"/>
              </a:rPr>
              <a:t>Action Plan so far....</a:t>
            </a:r>
            <a:endParaRPr lang="en-GB"/>
          </a:p>
        </p:txBody>
      </p:sp>
      <p:pic>
        <p:nvPicPr>
          <p:cNvPr id="4" name="Picture 4" descr="Text, table&#10;&#10;Description automatically generated">
            <a:extLst>
              <a:ext uri="{FF2B5EF4-FFF2-40B4-BE49-F238E27FC236}">
                <a16:creationId xmlns:a16="http://schemas.microsoft.com/office/drawing/2014/main" id="{E23F230D-2D8E-DF58-D576-8645DFC9F55D}"/>
              </a:ext>
            </a:extLst>
          </p:cNvPr>
          <p:cNvPicPr>
            <a:picLocks noGrp="1" noChangeAspect="1"/>
          </p:cNvPicPr>
          <p:nvPr>
            <p:ph idx="1"/>
          </p:nvPr>
        </p:nvPicPr>
        <p:blipFill rotWithShape="1">
          <a:blip r:embed="rId3"/>
          <a:srcRect b="8308"/>
          <a:stretch/>
        </p:blipFill>
        <p:spPr>
          <a:xfrm>
            <a:off x="1625994" y="1561864"/>
            <a:ext cx="3905842" cy="4946848"/>
          </a:xfrm>
        </p:spPr>
      </p:pic>
    </p:spTree>
    <p:extLst>
      <p:ext uri="{BB962C8B-B14F-4D97-AF65-F5344CB8AC3E}">
        <p14:creationId xmlns:p14="http://schemas.microsoft.com/office/powerpoint/2010/main" val="259207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15DB-5C8F-438A-87F8-C6621D75086F}"/>
              </a:ext>
            </a:extLst>
          </p:cNvPr>
          <p:cNvSpPr>
            <a:spLocks noGrp="1"/>
          </p:cNvSpPr>
          <p:nvPr>
            <p:ph type="title"/>
          </p:nvPr>
        </p:nvSpPr>
        <p:spPr>
          <a:xfrm>
            <a:off x="918932" y="837476"/>
            <a:ext cx="7760988" cy="758464"/>
          </a:xfrm>
        </p:spPr>
        <p:txBody>
          <a:bodyPr/>
          <a:lstStyle/>
          <a:p>
            <a:r>
              <a:rPr lang="en-GB"/>
              <a:t>Activity 1: Introductions</a:t>
            </a:r>
          </a:p>
        </p:txBody>
      </p:sp>
      <p:sp>
        <p:nvSpPr>
          <p:cNvPr id="3" name="Content Placeholder 2">
            <a:extLst>
              <a:ext uri="{FF2B5EF4-FFF2-40B4-BE49-F238E27FC236}">
                <a16:creationId xmlns:a16="http://schemas.microsoft.com/office/drawing/2014/main" id="{61053DDA-DEDC-4840-AF13-07AE8C5FEBE4}"/>
              </a:ext>
            </a:extLst>
          </p:cNvPr>
          <p:cNvSpPr>
            <a:spLocks noGrp="1"/>
          </p:cNvSpPr>
          <p:nvPr>
            <p:ph idx="1"/>
          </p:nvPr>
        </p:nvSpPr>
        <p:spPr>
          <a:xfrm>
            <a:off x="1089176" y="1859432"/>
            <a:ext cx="7760988" cy="3139136"/>
          </a:xfrm>
        </p:spPr>
        <p:txBody>
          <a:bodyPr vert="horz" lIns="0" tIns="0" rIns="0" bIns="0" rtlCol="0" anchor="t">
            <a:noAutofit/>
          </a:bodyPr>
          <a:lstStyle/>
          <a:p>
            <a:pPr>
              <a:buClr>
                <a:srgbClr val="00B050"/>
              </a:buClr>
            </a:pPr>
            <a:r>
              <a:rPr lang="en-GB" sz="2400">
                <a:latin typeface="Arial" panose="020B0604020202020204" pitchFamily="34" charset="0"/>
                <a:ea typeface="MS Mincho" panose="02020609040205080304" pitchFamily="49" charset="-128"/>
                <a:cs typeface="Times New Roman" panose="02020603050405020304" pitchFamily="18" charset="0"/>
              </a:rPr>
              <a:t>Your name</a:t>
            </a:r>
            <a:r>
              <a:rPr lang="en-GB" sz="2400">
                <a:effectLst/>
                <a:latin typeface="Arial" panose="020B0604020202020204" pitchFamily="34" charset="0"/>
                <a:ea typeface="MS Mincho" panose="02020609040205080304" pitchFamily="49" charset="-128"/>
                <a:cs typeface="Times New Roman" panose="02020603050405020304" pitchFamily="18" charset="0"/>
              </a:rPr>
              <a:t>? </a:t>
            </a:r>
          </a:p>
          <a:p>
            <a:pPr>
              <a:buClr>
                <a:srgbClr val="00B050"/>
              </a:buClr>
            </a:pPr>
            <a:r>
              <a:rPr lang="en-GB" sz="2400">
                <a:effectLst/>
                <a:latin typeface="Arial" panose="020B0604020202020204" pitchFamily="34" charset="0"/>
                <a:ea typeface="MS Mincho" panose="02020609040205080304" pitchFamily="49" charset="-128"/>
                <a:cs typeface="Times New Roman" panose="02020603050405020304" pitchFamily="18" charset="0"/>
              </a:rPr>
              <a:t>Your branch/workplace </a:t>
            </a:r>
          </a:p>
          <a:p>
            <a:pPr>
              <a:buClr>
                <a:srgbClr val="00B050"/>
              </a:buClr>
            </a:pPr>
            <a:r>
              <a:rPr lang="en-GB" sz="2400">
                <a:effectLst/>
                <a:latin typeface="Arial" panose="020B0604020202020204" pitchFamily="34" charset="0"/>
                <a:ea typeface="MS Mincho" panose="02020609040205080304" pitchFamily="49" charset="-128"/>
                <a:cs typeface="Times New Roman" panose="02020603050405020304" pitchFamily="18" charset="0"/>
              </a:rPr>
              <a:t>Your ‘day job’</a:t>
            </a:r>
          </a:p>
          <a:p>
            <a:pPr>
              <a:buClr>
                <a:srgbClr val="00B050"/>
              </a:buClr>
            </a:pPr>
            <a:r>
              <a:rPr lang="en-GB" sz="2400">
                <a:effectLst/>
                <a:latin typeface="Arial" panose="020B0604020202020204" pitchFamily="34" charset="0"/>
                <a:ea typeface="MS Mincho" panose="02020609040205080304" pitchFamily="49" charset="-128"/>
                <a:cs typeface="Times New Roman" panose="02020603050405020304" pitchFamily="18" charset="0"/>
              </a:rPr>
              <a:t>Your union role (if any)</a:t>
            </a:r>
          </a:p>
          <a:p>
            <a:pPr marL="0" indent="0">
              <a:buClr>
                <a:srgbClr val="00B050"/>
              </a:buClr>
              <a:buNone/>
            </a:pPr>
            <a:r>
              <a:rPr lang="en-GB" sz="2400" b="1">
                <a:effectLst/>
                <a:latin typeface="Arial" panose="020B0604020202020204" pitchFamily="34" charset="0"/>
                <a:ea typeface="MS Mincho" panose="02020609040205080304" pitchFamily="49" charset="-128"/>
                <a:cs typeface="Times New Roman" panose="02020603050405020304" pitchFamily="18" charset="0"/>
              </a:rPr>
              <a:t>In the chat answer the following questions:</a:t>
            </a:r>
            <a:endParaRPr lang="en-GB" sz="2400">
              <a:effectLst/>
              <a:latin typeface="Arial" panose="020B0604020202020204" pitchFamily="34" charset="0"/>
              <a:ea typeface="MS Mincho" panose="02020609040205080304" pitchFamily="49" charset="-128"/>
              <a:cs typeface="Times New Roman" panose="02020603050405020304" pitchFamily="18" charset="0"/>
            </a:endParaRPr>
          </a:p>
          <a:p>
            <a:pPr>
              <a:buClr>
                <a:srgbClr val="00B050"/>
              </a:buClr>
            </a:pPr>
            <a:r>
              <a:rPr lang="en-GB" sz="2400">
                <a:effectLst/>
                <a:latin typeface="Arial" panose="020B0604020202020204" pitchFamily="34" charset="0"/>
                <a:ea typeface="MS Mincho" panose="02020609040205080304" pitchFamily="49" charset="-128"/>
                <a:cs typeface="Times New Roman" panose="02020603050405020304" pitchFamily="18" charset="0"/>
              </a:rPr>
              <a:t> </a:t>
            </a:r>
            <a:r>
              <a:rPr lang="en-GB" sz="2400">
                <a:effectLst/>
                <a:latin typeface="Arial" panose="020B0604020202020204" pitchFamily="34" charset="0"/>
                <a:ea typeface="Arial" panose="020B0604020202020204" pitchFamily="34" charset="0"/>
                <a:cs typeface="Arial" panose="020B0604020202020204" pitchFamily="34" charset="0"/>
              </a:rPr>
              <a:t>What is the primary environmental issue in your workplace?  </a:t>
            </a:r>
            <a:endParaRPr lang="en-GB" sz="2400">
              <a:effectLst/>
              <a:latin typeface="Arial" panose="020B0604020202020204" pitchFamily="34" charset="0"/>
              <a:ea typeface="MS Mincho" panose="02020609040205080304" pitchFamily="49" charset="-128"/>
              <a:cs typeface="Times New Roman" panose="02020603050405020304" pitchFamily="18" charset="0"/>
            </a:endParaRPr>
          </a:p>
          <a:p>
            <a:pPr>
              <a:buClr>
                <a:srgbClr val="00B050"/>
              </a:buClr>
            </a:pPr>
            <a:r>
              <a:rPr lang="en-GB" sz="2400">
                <a:effectLst/>
                <a:latin typeface="Arial"/>
                <a:ea typeface="Arial" panose="020B0604020202020204" pitchFamily="34" charset="0"/>
                <a:cs typeface="Arial"/>
              </a:rPr>
              <a:t>What</a:t>
            </a:r>
            <a:r>
              <a:rPr lang="en-GB" sz="2400">
                <a:latin typeface="Arial"/>
                <a:ea typeface="Arial" panose="020B0604020202020204" pitchFamily="34" charset="0"/>
                <a:cs typeface="Arial"/>
              </a:rPr>
              <a:t> is </a:t>
            </a:r>
            <a:r>
              <a:rPr lang="en-GB" sz="2400">
                <a:effectLst/>
                <a:latin typeface="Arial"/>
                <a:ea typeface="Arial" panose="020B0604020202020204" pitchFamily="34" charset="0"/>
                <a:cs typeface="Arial"/>
              </a:rPr>
              <a:t>the environmental issue that means the most to you personally?</a:t>
            </a:r>
            <a:r>
              <a:rPr lang="en-GB" sz="2400">
                <a:latin typeface="Arial"/>
                <a:ea typeface="Arial" panose="020B0604020202020204" pitchFamily="34" charset="0"/>
                <a:cs typeface="Arial"/>
              </a:rPr>
              <a:t> </a:t>
            </a:r>
            <a:endParaRPr lang="en-GB" sz="2400">
              <a:latin typeface="Arial"/>
              <a:ea typeface="Arial" panose="020B0604020202020204" pitchFamily="34" charset="0"/>
              <a:cs typeface="Arial" panose="020B0604020202020204" pitchFamily="34" charset="0"/>
            </a:endParaRPr>
          </a:p>
          <a:p>
            <a:pPr>
              <a:buClr>
                <a:srgbClr val="00B050"/>
              </a:buClr>
            </a:pPr>
            <a:r>
              <a:rPr lang="en-GB" sz="2400">
                <a:effectLst/>
                <a:latin typeface="Arial" panose="020B0604020202020204" pitchFamily="34" charset="0"/>
                <a:ea typeface="MS Mincho" panose="02020609040205080304" pitchFamily="49" charset="-128"/>
                <a:cs typeface="Times New Roman" panose="02020603050405020304" pitchFamily="18" charset="0"/>
              </a:rPr>
              <a:t>What do you want to get from the course?</a:t>
            </a:r>
            <a:endParaRPr lang="en-GB" sz="2400"/>
          </a:p>
        </p:txBody>
      </p:sp>
    </p:spTree>
    <p:extLst>
      <p:ext uri="{BB962C8B-B14F-4D97-AF65-F5344CB8AC3E}">
        <p14:creationId xmlns:p14="http://schemas.microsoft.com/office/powerpoint/2010/main" val="136007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1C01-384D-498C-A2CE-DEDC3E0D101D}"/>
              </a:ext>
            </a:extLst>
          </p:cNvPr>
          <p:cNvSpPr>
            <a:spLocks noGrp="1"/>
          </p:cNvSpPr>
          <p:nvPr>
            <p:ph type="ctrTitle"/>
          </p:nvPr>
        </p:nvSpPr>
        <p:spPr/>
        <p:txBody>
          <a:bodyPr/>
          <a:lstStyle/>
          <a:p>
            <a:r>
              <a:rPr lang="en-GB">
                <a:latin typeface="Arial"/>
                <a:cs typeface="Arial"/>
              </a:rPr>
              <a:t>Unit 1 </a:t>
            </a:r>
            <a:endParaRPr lang="en-GB"/>
          </a:p>
        </p:txBody>
      </p:sp>
      <p:sp>
        <p:nvSpPr>
          <p:cNvPr id="3" name="Subtitle 2">
            <a:extLst>
              <a:ext uri="{FF2B5EF4-FFF2-40B4-BE49-F238E27FC236}">
                <a16:creationId xmlns:a16="http://schemas.microsoft.com/office/drawing/2014/main" id="{5777B930-1349-4554-925F-FB14083C8126}"/>
              </a:ext>
            </a:extLst>
          </p:cNvPr>
          <p:cNvSpPr>
            <a:spLocks noGrp="1"/>
          </p:cNvSpPr>
          <p:nvPr>
            <p:ph type="subTitle" idx="1"/>
          </p:nvPr>
        </p:nvSpPr>
        <p:spPr/>
        <p:txBody>
          <a:bodyPr/>
          <a:lstStyle/>
          <a:p>
            <a:r>
              <a:rPr lang="en-GB">
                <a:latin typeface="Arial"/>
                <a:cs typeface="Arial"/>
              </a:rPr>
              <a:t>Climate and the Branch Agenda</a:t>
            </a:r>
            <a:endParaRPr lang="en-GB"/>
          </a:p>
        </p:txBody>
      </p:sp>
    </p:spTree>
    <p:extLst>
      <p:ext uri="{BB962C8B-B14F-4D97-AF65-F5344CB8AC3E}">
        <p14:creationId xmlns:p14="http://schemas.microsoft.com/office/powerpoint/2010/main" val="20532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D55-326A-CD45-9B21-92DC24F641E6}"/>
              </a:ext>
            </a:extLst>
          </p:cNvPr>
          <p:cNvSpPr>
            <a:spLocks noGrp="1"/>
          </p:cNvSpPr>
          <p:nvPr>
            <p:ph type="title"/>
          </p:nvPr>
        </p:nvSpPr>
        <p:spPr>
          <a:xfrm>
            <a:off x="745600" y="624574"/>
            <a:ext cx="8861126" cy="912262"/>
          </a:xfrm>
        </p:spPr>
        <p:txBody>
          <a:bodyPr>
            <a:normAutofit fontScale="90000"/>
          </a:bodyPr>
          <a:lstStyle/>
          <a:p>
            <a:br>
              <a:rPr lang="en-US"/>
            </a:br>
            <a:r>
              <a:rPr lang="en-US">
                <a:latin typeface="Arial"/>
                <a:cs typeface="Arial"/>
              </a:rPr>
              <a:t>Pollution (UN definition)</a:t>
            </a:r>
          </a:p>
        </p:txBody>
      </p:sp>
      <p:sp>
        <p:nvSpPr>
          <p:cNvPr id="3" name="Content Placeholder 2">
            <a:extLst>
              <a:ext uri="{FF2B5EF4-FFF2-40B4-BE49-F238E27FC236}">
                <a16:creationId xmlns:a16="http://schemas.microsoft.com/office/drawing/2014/main" id="{561145D2-3A3B-5A4C-AA26-5E92EAFAB497}"/>
              </a:ext>
            </a:extLst>
          </p:cNvPr>
          <p:cNvSpPr>
            <a:spLocks noGrp="1"/>
          </p:cNvSpPr>
          <p:nvPr>
            <p:ph idx="1"/>
          </p:nvPr>
        </p:nvSpPr>
        <p:spPr>
          <a:xfrm>
            <a:off x="348104" y="2039227"/>
            <a:ext cx="9142346" cy="3715350"/>
          </a:xfrm>
        </p:spPr>
        <p:txBody>
          <a:bodyPr>
            <a:normAutofit fontScale="92500" lnSpcReduction="20000"/>
          </a:bodyPr>
          <a:lstStyle/>
          <a:p>
            <a:pPr marL="0" indent="0" algn="ctr">
              <a:buNone/>
            </a:pPr>
            <a:r>
              <a:rPr lang="en-GB"/>
              <a:t>the direct or indirect introduction by humans </a:t>
            </a:r>
          </a:p>
          <a:p>
            <a:pPr marL="0" indent="0" algn="ctr">
              <a:buNone/>
            </a:pPr>
            <a:r>
              <a:rPr lang="en-GB"/>
              <a:t>of substances or energy into the environment,</a:t>
            </a:r>
          </a:p>
          <a:p>
            <a:pPr marL="0" indent="0" algn="ctr">
              <a:buNone/>
            </a:pPr>
            <a:r>
              <a:rPr lang="en-GB"/>
              <a:t>resulting in: </a:t>
            </a:r>
          </a:p>
          <a:p>
            <a:pPr marL="0" indent="0" algn="ctr">
              <a:buNone/>
            </a:pPr>
            <a:r>
              <a:rPr lang="en-GB"/>
              <a:t>harm to living resources,</a:t>
            </a:r>
          </a:p>
          <a:p>
            <a:pPr marL="0" indent="0" algn="ctr">
              <a:buNone/>
            </a:pPr>
            <a:r>
              <a:rPr lang="en-GB"/>
              <a:t>hazards to human health,</a:t>
            </a:r>
          </a:p>
          <a:p>
            <a:pPr marL="0" indent="0" algn="ctr">
              <a:buNone/>
            </a:pPr>
            <a:r>
              <a:rPr lang="en-GB"/>
              <a:t>hindrances to human activities,</a:t>
            </a:r>
          </a:p>
          <a:p>
            <a:pPr marL="0" indent="0" algn="ctr">
              <a:buNone/>
            </a:pPr>
            <a:r>
              <a:rPr lang="en-GB"/>
              <a:t>impairment to environmental quality,</a:t>
            </a:r>
          </a:p>
          <a:p>
            <a:pPr marL="0" indent="0" algn="ctr">
              <a:buNone/>
            </a:pPr>
            <a:r>
              <a:rPr lang="en-GB"/>
              <a:t>and reduction of amenities.</a:t>
            </a:r>
          </a:p>
          <a:p>
            <a:pPr marL="0" indent="0">
              <a:buNone/>
            </a:pPr>
            <a:endParaRPr lang="en-US"/>
          </a:p>
        </p:txBody>
      </p:sp>
    </p:spTree>
    <p:extLst>
      <p:ext uri="{BB962C8B-B14F-4D97-AF65-F5344CB8AC3E}">
        <p14:creationId xmlns:p14="http://schemas.microsoft.com/office/powerpoint/2010/main" val="318436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A416-7047-8D4E-B1A9-3C26CE314EE5}"/>
              </a:ext>
            </a:extLst>
          </p:cNvPr>
          <p:cNvSpPr>
            <a:spLocks noGrp="1"/>
          </p:cNvSpPr>
          <p:nvPr>
            <p:ph type="title"/>
          </p:nvPr>
        </p:nvSpPr>
        <p:spPr>
          <a:xfrm>
            <a:off x="841198" y="675599"/>
            <a:ext cx="8229600" cy="886014"/>
          </a:xfrm>
        </p:spPr>
        <p:txBody>
          <a:bodyPr/>
          <a:lstStyle/>
          <a:p>
            <a:r>
              <a:rPr lang="en-GB">
                <a:latin typeface="Arial"/>
                <a:cs typeface="Arial"/>
              </a:rPr>
              <a:t>Pollution isn't new…</a:t>
            </a:r>
          </a:p>
        </p:txBody>
      </p:sp>
      <p:pic>
        <p:nvPicPr>
          <p:cNvPr id="3" name="Content Placeholder 5">
            <a:extLst>
              <a:ext uri="{FF2B5EF4-FFF2-40B4-BE49-F238E27FC236}">
                <a16:creationId xmlns:a16="http://schemas.microsoft.com/office/drawing/2014/main" id="{8841F5E2-76B1-E248-BFF2-0DB842EDD67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813" r="25172"/>
          <a:stretch/>
        </p:blipFill>
        <p:spPr>
          <a:xfrm>
            <a:off x="806208" y="2080301"/>
            <a:ext cx="2960216" cy="3934705"/>
          </a:xfrm>
        </p:spPr>
      </p:pic>
      <p:sp>
        <p:nvSpPr>
          <p:cNvPr id="4" name="Content Placeholder 4">
            <a:extLst>
              <a:ext uri="{FF2B5EF4-FFF2-40B4-BE49-F238E27FC236}">
                <a16:creationId xmlns:a16="http://schemas.microsoft.com/office/drawing/2014/main" id="{EB9FECE9-C2FC-BC48-9DC7-B695593DF53A}"/>
              </a:ext>
            </a:extLst>
          </p:cNvPr>
          <p:cNvSpPr txBox="1">
            <a:spLocks/>
          </p:cNvSpPr>
          <p:nvPr/>
        </p:nvSpPr>
        <p:spPr>
          <a:xfrm>
            <a:off x="4233468" y="2040544"/>
            <a:ext cx="4402832" cy="4217850"/>
          </a:xfrm>
          <a:prstGeom prst="rect">
            <a:avLst/>
          </a:prstGeom>
        </p:spPr>
        <p:txBody>
          <a:bodyPr>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charset="0"/>
              <a:buNone/>
            </a:pPr>
            <a:r>
              <a:rPr lang="en-GB" sz="2400"/>
              <a:t>Edward III, an unlikely environmentalist!</a:t>
            </a:r>
          </a:p>
          <a:p>
            <a:pPr>
              <a:buClr>
                <a:srgbClr val="00B050"/>
              </a:buClr>
            </a:pPr>
            <a:r>
              <a:rPr lang="en-GB" sz="2400"/>
              <a:t>1306 – makes burning ‘sea coal’ a capital offence</a:t>
            </a:r>
          </a:p>
          <a:p>
            <a:pPr>
              <a:buClr>
                <a:srgbClr val="00B050"/>
              </a:buClr>
            </a:pPr>
            <a:r>
              <a:rPr lang="en-GB" sz="2400"/>
              <a:t>1345 – 2 shilling fine for dumping refuse in the street</a:t>
            </a:r>
          </a:p>
          <a:p>
            <a:pPr>
              <a:buClr>
                <a:srgbClr val="00B050"/>
              </a:buClr>
            </a:pPr>
            <a:r>
              <a:rPr lang="en-GB" sz="2400"/>
              <a:t>1369 – bans butchery within the City of London</a:t>
            </a:r>
          </a:p>
        </p:txBody>
      </p:sp>
    </p:spTree>
    <p:extLst>
      <p:ext uri="{BB962C8B-B14F-4D97-AF65-F5344CB8AC3E}">
        <p14:creationId xmlns:p14="http://schemas.microsoft.com/office/powerpoint/2010/main" val="328207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A416-7047-8D4E-B1A9-3C26CE314EE5}"/>
              </a:ext>
            </a:extLst>
          </p:cNvPr>
          <p:cNvSpPr>
            <a:spLocks noGrp="1"/>
          </p:cNvSpPr>
          <p:nvPr>
            <p:ph type="title"/>
          </p:nvPr>
        </p:nvSpPr>
        <p:spPr>
          <a:xfrm>
            <a:off x="1123119" y="740947"/>
            <a:ext cx="8229600" cy="886014"/>
          </a:xfrm>
        </p:spPr>
        <p:txBody>
          <a:bodyPr/>
          <a:lstStyle/>
          <a:p>
            <a:r>
              <a:rPr lang="en-GB"/>
              <a:t>…but it has intensified</a:t>
            </a:r>
          </a:p>
        </p:txBody>
      </p:sp>
      <p:pic>
        <p:nvPicPr>
          <p:cNvPr id="7" name="Content Placeholder 4">
            <a:extLst>
              <a:ext uri="{FF2B5EF4-FFF2-40B4-BE49-F238E27FC236}">
                <a16:creationId xmlns:a16="http://schemas.microsoft.com/office/drawing/2014/main" id="{65C1B9D7-82A3-8142-A3AB-93E51CE2AC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7338" y="2156792"/>
            <a:ext cx="3384376" cy="3199294"/>
          </a:xfrm>
        </p:spPr>
      </p:pic>
      <p:sp>
        <p:nvSpPr>
          <p:cNvPr id="4" name="Content Placeholder 4">
            <a:extLst>
              <a:ext uri="{FF2B5EF4-FFF2-40B4-BE49-F238E27FC236}">
                <a16:creationId xmlns:a16="http://schemas.microsoft.com/office/drawing/2014/main" id="{EB9FECE9-C2FC-BC48-9DC7-B695593DF53A}"/>
              </a:ext>
            </a:extLst>
          </p:cNvPr>
          <p:cNvSpPr txBox="1">
            <a:spLocks/>
          </p:cNvSpPr>
          <p:nvPr/>
        </p:nvSpPr>
        <p:spPr>
          <a:xfrm>
            <a:off x="4651714" y="2156792"/>
            <a:ext cx="4701005" cy="3199294"/>
          </a:xfrm>
          <a:prstGeom prst="rect">
            <a:avLst/>
          </a:prstGeom>
        </p:spPr>
        <p:txBody>
          <a:bodyPr lIns="91440" tIns="45720" rIns="91440" bIns="45720" anchor="t">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B050"/>
              </a:buClr>
            </a:pPr>
            <a:r>
              <a:rPr lang="en-GB" sz="2400">
                <a:latin typeface="Arial"/>
                <a:cs typeface="Arial"/>
              </a:rPr>
              <a:t>Urbanisation concentrates disposal of waste near centres of population</a:t>
            </a:r>
          </a:p>
          <a:p>
            <a:pPr>
              <a:buClr>
                <a:srgbClr val="00B050"/>
              </a:buClr>
            </a:pPr>
            <a:r>
              <a:rPr lang="en-GB" sz="2400">
                <a:latin typeface="Arial"/>
                <a:cs typeface="Arial"/>
              </a:rPr>
              <a:t>Industrialisation and globalisation have increased consumption and waste levels</a:t>
            </a:r>
          </a:p>
        </p:txBody>
      </p:sp>
    </p:spTree>
    <p:extLst>
      <p:ext uri="{BB962C8B-B14F-4D97-AF65-F5344CB8AC3E}">
        <p14:creationId xmlns:p14="http://schemas.microsoft.com/office/powerpoint/2010/main" val="368804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5F01-89A0-F842-9390-210B79AF0E18}"/>
              </a:ext>
            </a:extLst>
          </p:cNvPr>
          <p:cNvSpPr>
            <a:spLocks noGrp="1"/>
          </p:cNvSpPr>
          <p:nvPr>
            <p:ph type="title"/>
          </p:nvPr>
        </p:nvSpPr>
        <p:spPr>
          <a:xfrm>
            <a:off x="1475523" y="894271"/>
            <a:ext cx="7760988" cy="745686"/>
          </a:xfrm>
        </p:spPr>
        <p:txBody>
          <a:bodyPr/>
          <a:lstStyle/>
          <a:p>
            <a:r>
              <a:rPr lang="en-US">
                <a:latin typeface="Arial"/>
                <a:cs typeface="Arial"/>
              </a:rPr>
              <a:t>There are successes! </a:t>
            </a:r>
            <a:endParaRPr lang="en-US"/>
          </a:p>
        </p:txBody>
      </p:sp>
      <p:sp>
        <p:nvSpPr>
          <p:cNvPr id="3" name="Content Placeholder 2">
            <a:extLst>
              <a:ext uri="{FF2B5EF4-FFF2-40B4-BE49-F238E27FC236}">
                <a16:creationId xmlns:a16="http://schemas.microsoft.com/office/drawing/2014/main" id="{04790768-5E5B-8D44-8D6B-5213FE760D99}"/>
              </a:ext>
            </a:extLst>
          </p:cNvPr>
          <p:cNvSpPr>
            <a:spLocks noGrp="1"/>
          </p:cNvSpPr>
          <p:nvPr>
            <p:ph idx="1"/>
          </p:nvPr>
        </p:nvSpPr>
        <p:spPr>
          <a:xfrm>
            <a:off x="1282421" y="2077278"/>
            <a:ext cx="5452050" cy="4102472"/>
          </a:xfrm>
        </p:spPr>
        <p:txBody>
          <a:bodyPr>
            <a:normAutofit/>
          </a:bodyPr>
          <a:lstStyle/>
          <a:p>
            <a:pPr>
              <a:buClr>
                <a:srgbClr val="00B050"/>
              </a:buClr>
            </a:pPr>
            <a:r>
              <a:rPr lang="en-US" sz="2400"/>
              <a:t>Great London Smog </a:t>
            </a:r>
            <a:r>
              <a:rPr lang="en-US" sz="2400">
                <a:sym typeface="Wingdings" pitchFamily="2" charset="2"/>
              </a:rPr>
              <a:t> Clean Air Act 1956</a:t>
            </a:r>
          </a:p>
          <a:p>
            <a:pPr>
              <a:buClr>
                <a:srgbClr val="00B050"/>
              </a:buClr>
            </a:pPr>
            <a:r>
              <a:rPr lang="en-US" sz="2400">
                <a:sym typeface="Wingdings" pitchFamily="2" charset="2"/>
              </a:rPr>
              <a:t>Silent Spring (Rachel Carson,1962)  international ban on DDT</a:t>
            </a:r>
          </a:p>
          <a:p>
            <a:pPr>
              <a:buClr>
                <a:srgbClr val="00B050"/>
              </a:buClr>
            </a:pPr>
            <a:r>
              <a:rPr lang="en-US" sz="2400">
                <a:sym typeface="Wingdings" pitchFamily="2" charset="2"/>
              </a:rPr>
              <a:t>Farman et al., 1985 – unmasking the ozone hole  widespread ban on CFCs</a:t>
            </a:r>
          </a:p>
        </p:txBody>
      </p:sp>
      <p:pic>
        <p:nvPicPr>
          <p:cNvPr id="4" name="Content Placeholder 2">
            <a:extLst>
              <a:ext uri="{FF2B5EF4-FFF2-40B4-BE49-F238E27FC236}">
                <a16:creationId xmlns:a16="http://schemas.microsoft.com/office/drawing/2014/main" id="{A0F50367-C64B-074D-859A-6F35DB9A7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574" y="2077278"/>
            <a:ext cx="2331907" cy="3287463"/>
          </a:xfrm>
          <a:prstGeom prst="rect">
            <a:avLst/>
          </a:prstGeom>
        </p:spPr>
      </p:pic>
    </p:spTree>
    <p:extLst>
      <p:ext uri="{BB962C8B-B14F-4D97-AF65-F5344CB8AC3E}">
        <p14:creationId xmlns:p14="http://schemas.microsoft.com/office/powerpoint/2010/main" val="312389443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4" ma:contentTypeDescription="Create a new document." ma:contentTypeScope="" ma:versionID="429a7a54ce5e57d4daee116aa59826e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7d09396a319e3cc611ff9a92311abac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2FB24D-BB14-4917-B50F-61DAA0EC8A0E}">
  <ds:schemaRefs>
    <ds:schemaRef ds:uri="http://schemas.microsoft.com/sharepoint/v3/contenttype/forms"/>
  </ds:schemaRefs>
</ds:datastoreItem>
</file>

<file path=customXml/itemProps2.xml><?xml version="1.0" encoding="utf-8"?>
<ds:datastoreItem xmlns:ds="http://schemas.openxmlformats.org/officeDocument/2006/customXml" ds:itemID="{B1796982-642A-491F-BB38-A855F315F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E6550F-F91D-4DC2-A775-D81DDE1545BB}">
  <ds:schemaRefs>
    <ds:schemaRef ds:uri="http://purl.org/dc/elements/1.1/"/>
    <ds:schemaRef ds:uri="http://schemas.microsoft.com/office/2006/metadata/properties"/>
    <ds:schemaRef ds:uri="http://purl.org/dc/terms/"/>
    <ds:schemaRef ds:uri="0ecf5486-e989-4379-bfee-e9488933998c"/>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5c4e850-32b5-4d18-96f2-9b7a5c16f8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1_Prospect-Bectu</Template>
  <TotalTime>0</TotalTime>
  <Words>3609</Words>
  <Application>Microsoft Office PowerPoint</Application>
  <PresentationFormat>Widescreen</PresentationFormat>
  <Paragraphs>352</Paragraphs>
  <Slides>38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Symbol</vt:lpstr>
      <vt:lpstr>Wingdings</vt:lpstr>
      <vt:lpstr>Wingdings 3</vt:lpstr>
      <vt:lpstr>1_Prospect-Bectu</vt:lpstr>
      <vt:lpstr>Bargaining for a sustainable workplace</vt:lpstr>
      <vt:lpstr>Contents</vt:lpstr>
      <vt:lpstr>Learning outcomes </vt:lpstr>
      <vt:lpstr>Activity 1: Introductions</vt:lpstr>
      <vt:lpstr>Unit 1 </vt:lpstr>
      <vt:lpstr> Pollution (UN definition)</vt:lpstr>
      <vt:lpstr>Pollution isn't new…</vt:lpstr>
      <vt:lpstr>…but it has intensified</vt:lpstr>
      <vt:lpstr>There are successes! </vt:lpstr>
      <vt:lpstr>Change is possible.</vt:lpstr>
      <vt:lpstr> Any Examples From Your Workplaces?</vt:lpstr>
      <vt:lpstr>There is a climate emergency</vt:lpstr>
      <vt:lpstr>This is a trade union issue</vt:lpstr>
      <vt:lpstr>What members expect of us…</vt:lpstr>
      <vt:lpstr>The sphere of influence…</vt:lpstr>
      <vt:lpstr>What needs to change?</vt:lpstr>
      <vt:lpstr>Prospect would like  government to adopt:  </vt:lpstr>
      <vt:lpstr>What can I change? </vt:lpstr>
      <vt:lpstr>What change can happen  in the workplace?</vt:lpstr>
      <vt:lpstr>Structural targets</vt:lpstr>
      <vt:lpstr>Structural/organisational targets</vt:lpstr>
      <vt:lpstr>Activity</vt:lpstr>
      <vt:lpstr>Unit 2 </vt:lpstr>
      <vt:lpstr>Role Of Environment Rep</vt:lpstr>
      <vt:lpstr>Role Of Environment Rep</vt:lpstr>
      <vt:lpstr>Role Of Environment Rep</vt:lpstr>
      <vt:lpstr>Code of practice for Prospect reps</vt:lpstr>
      <vt:lpstr>The values and behaviour  of reps</vt:lpstr>
      <vt:lpstr>Unit 3 </vt:lpstr>
      <vt:lpstr>Discussion Activity</vt:lpstr>
      <vt:lpstr>Overcoming the barriers</vt:lpstr>
      <vt:lpstr>Discourses of delay</vt:lpstr>
      <vt:lpstr>Having Difficult Conversations</vt:lpstr>
      <vt:lpstr>Why isn’t it already  happening?</vt:lpstr>
      <vt:lpstr> Campaigning: Building blocks of strategic campaign planning</vt:lpstr>
      <vt:lpstr>Unit 4</vt:lpstr>
      <vt:lpstr>Homework</vt:lpstr>
      <vt:lpstr>Action Plan so far....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bullying</dc:title>
  <dc:creator>Microsoft Office User</dc:creator>
  <cp:lastModifiedBy>Kathryn Sharratt</cp:lastModifiedBy>
  <cp:revision>1</cp:revision>
  <cp:lastPrinted>2020-10-01T13:49:11Z</cp:lastPrinted>
  <dcterms:created xsi:type="dcterms:W3CDTF">2020-04-23T14:54:47Z</dcterms:created>
  <dcterms:modified xsi:type="dcterms:W3CDTF">2024-02-13T13:45:45Z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_AdHocReviewCycleID">
    <vt:i4>-1261946730</vt:i4>
  </property>
  <property fmtid="{D5CDD505-2E9C-101B-9397-08002B2CF9AE}" pid="4" name="_NewReviewCycle">
    <vt:lpwstr/>
  </property>
  <property fmtid="{D5CDD505-2E9C-101B-9397-08002B2CF9AE}" pid="5" name="_EmailSubject">
    <vt:lpwstr>Environmental course catch up</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_PreviousAdHocReviewCycleID">
    <vt:i4>-1399219038</vt:i4>
  </property>
</Properties>
</file>