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BC767-DFAE-4D5A-B8B5-C0A01D70D001}" type="datetimeFigureOut">
              <a:t>03/04/2023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88303-ED49-46BC-BE43-7BFD0A29F4D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3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-1200000">
            <a:off x="8686800" y="-457200"/>
            <a:ext cx="914400" cy="2743200"/>
          </a:xfrm>
          <a:prstGeom prst="rect">
            <a:avLst/>
          </a:prstGeom>
          <a:solidFill>
            <a:srgbClr val="1A2442"/>
          </a:solidFill>
          <a:ln/>
        </p:spPr>
      </p:sp>
      <p:pic>
        <p:nvPicPr>
          <p:cNvPr id="3" name="Image 0" descr="https://dpe2badxax7zn.cloudfront.net/mw/6.4.0.b118/assets/discodash/lfs/teLogo.4d2fb30d.png"/>
          <p:cNvPicPr>
            <a:picLocks noChangeAspect="1"/>
          </p:cNvPicPr>
          <p:nvPr/>
        </p:nvPicPr>
        <p:blipFill>
          <a:blip r:embed="rId2"/>
          <a:srcRect r="84783"/>
          <a:stretch/>
        </p:blipFill>
        <p:spPr>
          <a:xfrm>
            <a:off x="8641080" y="109728"/>
            <a:ext cx="320040" cy="4206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0"/>
            <a:ext cx="6400800" cy="5143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spcAft>
                <a:spcPts val="1000"/>
              </a:spcAft>
            </a:pPr>
            <a:r>
              <a:rPr lang="en-US" sz="30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Exchange Summary</a:t>
            </a:r>
            <a:endParaRPr lang="en-US" sz="3000" dirty="0"/>
          </a:p>
          <a:p>
            <a:r>
              <a:rPr lang="en-US" sz="16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Prospect Bectu, UNI Global Union</a:t>
            </a:r>
            <a:endParaRPr lang="en-US" sz="3000" dirty="0"/>
          </a:p>
          <a:p>
            <a:pPr>
              <a:spcAft>
                <a:spcPts val="4000"/>
              </a:spcAft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January 12, 2023</a:t>
            </a:r>
            <a:endParaRPr lang="en-US" sz="3000" dirty="0"/>
          </a:p>
          <a:p>
            <a:pPr>
              <a:lnSpc>
                <a:spcPts val="2500"/>
              </a:lnSpc>
            </a:pPr>
            <a:r>
              <a:rPr lang="en-US" sz="22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is the most important issue for you, as an Orsted employee, in 2023?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7772400" y="0"/>
            <a:ext cx="1371600" cy="5148072"/>
          </a:xfrm>
          <a:prstGeom prst="rect">
            <a:avLst/>
          </a:prstGeom>
          <a:solidFill>
            <a:srgbClr val="1A2442"/>
          </a:solidFill>
          <a:ln/>
        </p:spPr>
      </p:sp>
      <p:sp>
        <p:nvSpPr>
          <p:cNvPr id="4" name="Shape 2"/>
          <p:cNvSpPr/>
          <p:nvPr/>
        </p:nvSpPr>
        <p:spPr>
          <a:xfrm rot="-5400000" flipH="1">
            <a:off x="4498848" y="1865376"/>
            <a:ext cx="5148072" cy="1417320"/>
          </a:xfrm>
          <a:prstGeom prst="rtTriangle">
            <a:avLst/>
          </a:prstGeom>
          <a:solidFill>
            <a:srgbClr val="1A2442"/>
          </a:solidFill>
          <a:ln/>
        </p:spPr>
      </p:sp>
      <p:pic>
        <p:nvPicPr>
          <p:cNvPr id="5" name="Image 0" descr="https://dpe2badxax7zn.cloudfront.net/mw/6.4.0.b118/assets/discodash/lfs/teLogo.4d2fb30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182880"/>
            <a:ext cx="1463040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Recognition for additional roles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Critical illness cover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Variable pay policy review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Pay and pay benchmarking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Demob bags/tools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Life insurance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Renumeration for technical expertise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DIFFERENCES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Night Pay [25 | 4]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r="20000" b="29515"/>
          <a:stretch/>
        </p:blipFill>
        <p:spPr>
          <a:xfrm>
            <a:off x="5943600" y="182880"/>
            <a:ext cx="2560320" cy="146304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19318" b="-5682"/>
          <a:stretch/>
        </p:blipFill>
        <p:spPr>
          <a:xfrm>
            <a:off x="182880" y="1645920"/>
            <a:ext cx="86868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DIFFERENCES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Work | Cost Of Living [12 | 11]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r="20000" b="29515"/>
          <a:stretch/>
        </p:blipFill>
        <p:spPr>
          <a:xfrm>
            <a:off x="5943600" y="182880"/>
            <a:ext cx="2560320" cy="146304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19318" b="-5682"/>
          <a:stretch/>
        </p:blipFill>
        <p:spPr>
          <a:xfrm>
            <a:off x="182880" y="1645920"/>
            <a:ext cx="86868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DIFFERENCES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Night Shift [15 | 7]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r="20000" b="29515"/>
          <a:stretch/>
        </p:blipFill>
        <p:spPr>
          <a:xfrm>
            <a:off x="5943600" y="182880"/>
            <a:ext cx="2560320" cy="146304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19318" b="-5682"/>
          <a:stretch/>
        </p:blipFill>
        <p:spPr>
          <a:xfrm>
            <a:off x="182880" y="1645920"/>
            <a:ext cx="86868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PARTICIPATION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Breakdown of Participation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WRAP UP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Next Steps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914400" y="1143000"/>
            <a:ext cx="68580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b="1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Thanks for participating</a:t>
            </a:r>
            <a:endParaRPr lang="en-US" sz="1600" dirty="0"/>
          </a:p>
          <a:p>
            <a:r>
              <a:rPr lang="en-US" sz="16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‌</a:t>
            </a:r>
            <a:endParaRPr lang="en-US" sz="1600" dirty="0"/>
          </a:p>
          <a:p>
            <a:r>
              <a:rPr lang="en-US" sz="16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We'll be carefully considering what we learned and sharing our actions back with you.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WORDCLOUD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 Rated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Thoughts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ORSTED PRIORITY THEMES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 Themes by total thoughts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ORSTED PRIORITY THEMES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 Themes by star score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Inflationary increases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Renumeration for hazardous work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Allowances (overnight, offshore, OFA etc)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lastModifiedBy/>
  <cp:revision>2</cp:revision>
  <dcterms:created xsi:type="dcterms:W3CDTF">2023-03-13T09:34:07Z</dcterms:created>
  <dcterms:modified xsi:type="dcterms:W3CDTF">2023-04-03T09:44:11Z</dcterms:modified>
</cp:coreProperties>
</file>