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8"/>
  </p:notesMasterIdLst>
  <p:sldIdLst>
    <p:sldId id="504" r:id="rId5"/>
    <p:sldId id="505" r:id="rId6"/>
    <p:sldId id="50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/>
    <p:restoredTop sz="96327"/>
  </p:normalViewPr>
  <p:slideViewPr>
    <p:cSldViewPr snapToGrid="0" snapToObjects="1">
      <p:cViewPr varScale="1">
        <p:scale>
          <a:sx n="139" d="100"/>
          <a:sy n="139" d="100"/>
        </p:scale>
        <p:origin x="16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yellow background&#10;&#10;Description automatically generated">
            <a:extLst>
              <a:ext uri="{FF2B5EF4-FFF2-40B4-BE49-F238E27FC236}">
                <a16:creationId xmlns:a16="http://schemas.microsoft.com/office/drawing/2014/main" id="{446F7247-9EFE-62B2-C3B8-AEF69EF26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B4D981-3C71-9F45-80AD-E59E1E525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D956B-5B3C-936C-AD3F-751496B1F0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yellow background&#10;&#10;Description automatically generated">
            <a:extLst>
              <a:ext uri="{FF2B5EF4-FFF2-40B4-BE49-F238E27FC236}">
                <a16:creationId xmlns:a16="http://schemas.microsoft.com/office/drawing/2014/main" id="{211E688E-F743-46DA-B56C-91ABE56BF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lnSpc>
                <a:spcPct val="120000"/>
              </a:lnSpc>
              <a:buClr>
                <a:schemeClr val="accent2"/>
              </a:buClr>
              <a:buSzPct val="100000"/>
              <a:defRPr/>
            </a:lvl1pPr>
            <a:lvl2pPr>
              <a:lnSpc>
                <a:spcPct val="120000"/>
              </a:lnSpc>
              <a:buClr>
                <a:schemeClr val="accent2"/>
              </a:buClr>
              <a:buSzPct val="100000"/>
              <a:defRPr/>
            </a:lvl2pPr>
            <a:lvl3pPr>
              <a:lnSpc>
                <a:spcPct val="120000"/>
              </a:lnSpc>
              <a:buClr>
                <a:schemeClr val="accent2"/>
              </a:buClr>
              <a:buSzPct val="100000"/>
              <a:defRPr/>
            </a:lvl3pPr>
            <a:lvl4pPr>
              <a:lnSpc>
                <a:spcPct val="120000"/>
              </a:lnSpc>
              <a:buClr>
                <a:schemeClr val="accent2"/>
              </a:buClr>
              <a:buSzPct val="100000"/>
              <a:defRPr/>
            </a:lvl4pPr>
            <a:lvl5pPr>
              <a:lnSpc>
                <a:spcPct val="120000"/>
              </a:lnSpc>
              <a:buClr>
                <a:schemeClr val="accent2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F39D17-8A9B-D444-BD73-297A9094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523CC-8570-F24C-D6C3-55612E8E7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B4A301-76CF-934A-A7AE-C6975E82E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B8C17-AD12-DB44-B78D-2094B2A6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809946-936E-B54F-92BD-2733D793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A946-A514-6948-94CC-98736486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2C2D-44BB-9746-AEDC-258DF9EB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80AD-0AA8-FF46-9FAC-C68518FA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Prospect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FA9C39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23D124-A090-F84A-BC31-60DF1E83A9BF}" vid="{6C69917E-8111-134D-8E24-D17C77A11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e3d8be-58c8-4ce1-a370-1c85f784c37e">
      <Terms xmlns="http://schemas.microsoft.com/office/infopath/2007/PartnerControls"/>
    </lcf76f155ced4ddcb4097134ff3c332f>
    <TaxCatchAll xmlns="84661594-dde6-4328-a56c-b41015f23e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78D6164924D4F8198DB798697535B" ma:contentTypeVersion="17" ma:contentTypeDescription="Create a new document." ma:contentTypeScope="" ma:versionID="32301e6fa23e3c5dda05cec4d3feeecb">
  <xsd:schema xmlns:xsd="http://www.w3.org/2001/XMLSchema" xmlns:xs="http://www.w3.org/2001/XMLSchema" xmlns:p="http://schemas.microsoft.com/office/2006/metadata/properties" xmlns:ns2="ece3d8be-58c8-4ce1-a370-1c85f784c37e" xmlns:ns3="84661594-dde6-4328-a56c-b41015f23e37" targetNamespace="http://schemas.microsoft.com/office/2006/metadata/properties" ma:root="true" ma:fieldsID="0cb3e3313a80733fe37a95325497569f" ns2:_="" ns3:_="">
    <xsd:import namespace="ece3d8be-58c8-4ce1-a370-1c85f784c37e"/>
    <xsd:import namespace="84661594-dde6-4328-a56c-b41015f23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3d8be-58c8-4ce1-a370-1c85f784c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61594-dde6-4328-a56c-b41015f23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046b9e-0396-45c7-95d1-dee923a8d141}" ma:internalName="TaxCatchAll" ma:showField="CatchAllData" ma:web="84661594-dde6-4328-a56c-b41015f23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9E1B5-4A11-49E7-9AFF-0A56CF8C287C}">
  <ds:schemaRefs>
    <ds:schemaRef ds:uri="http://schemas.microsoft.com/office/2006/metadata/properties"/>
    <ds:schemaRef ds:uri="http://www.w3.org/XML/1998/namespace"/>
    <ds:schemaRef ds:uri="ece3d8be-58c8-4ce1-a370-1c85f784c37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4661594-dde6-4328-a56c-b41015f23e37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2C90F1C-D918-4044-BEA7-3D08996A8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d8be-58c8-4ce1-a370-1c85f784c37e"/>
    <ds:schemaRef ds:uri="84661594-dde6-4328-a56c-b41015f23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F9AE6-CEF1-4192-AEB5-0CEAD0183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3</vt:lpstr>
      <vt:lpstr>1_Prospect-Bectu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Crosby</dc:creator>
  <cp:lastModifiedBy>Simon Crosby</cp:lastModifiedBy>
  <cp:revision>1</cp:revision>
  <cp:lastPrinted>2019-08-27T12:20:31Z</cp:lastPrinted>
  <dcterms:created xsi:type="dcterms:W3CDTF">2023-09-12T12:48:20Z</dcterms:created>
  <dcterms:modified xsi:type="dcterms:W3CDTF">2023-09-12T13:23:45Z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0x010100D5F78D6164924D4F8198DB798697535B</vt:lpwstr>
  </property>
  <property fmtid="{D5CDD505-2E9C-101B-9397-08002B2CF9AE}" pid="3" name="MediaServiceImageTags">
    <vt:lpwstr/>
  </property>
</Properties>
</file>