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2"/>
  </p:notesMasterIdLst>
  <p:handoutMasterIdLst>
    <p:handoutMasterId r:id="rId23"/>
  </p:handoutMasterIdLst>
  <p:sldIdLst>
    <p:sldId id="563" r:id="rId2"/>
    <p:sldId id="517" r:id="rId3"/>
    <p:sldId id="516" r:id="rId4"/>
    <p:sldId id="575" r:id="rId5"/>
    <p:sldId id="524" r:id="rId6"/>
    <p:sldId id="525" r:id="rId7"/>
    <p:sldId id="554" r:id="rId8"/>
    <p:sldId id="553" r:id="rId9"/>
    <p:sldId id="510" r:id="rId10"/>
    <p:sldId id="512" r:id="rId11"/>
    <p:sldId id="535" r:id="rId12"/>
    <p:sldId id="569" r:id="rId13"/>
    <p:sldId id="581" r:id="rId14"/>
    <p:sldId id="576" r:id="rId15"/>
    <p:sldId id="564" r:id="rId16"/>
    <p:sldId id="577" r:id="rId17"/>
    <p:sldId id="578" r:id="rId18"/>
    <p:sldId id="559" r:id="rId19"/>
    <p:sldId id="579" r:id="rId20"/>
    <p:sldId id="580" r:id="rId21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1B"/>
    <a:srgbClr val="D30071"/>
    <a:srgbClr val="FFCD00"/>
    <a:srgbClr val="088375"/>
    <a:srgbClr val="FBD603"/>
    <a:srgbClr val="008476"/>
    <a:srgbClr val="FEC86E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3" autoAdjust="0"/>
    <p:restoredTop sz="86425" autoAdjust="0"/>
  </p:normalViewPr>
  <p:slideViewPr>
    <p:cSldViewPr snapToGrid="0" snapToObjects="1">
      <p:cViewPr varScale="1">
        <p:scale>
          <a:sx n="114" d="100"/>
          <a:sy n="114" d="100"/>
        </p:scale>
        <p:origin x="1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08"/>
    </p:cViewPr>
  </p:outlineViewPr>
  <p:notesTextViewPr>
    <p:cViewPr>
      <p:scale>
        <a:sx n="110" d="100"/>
        <a:sy n="11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410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dirty="0"/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774B4-2CD3-564E-8D1E-2E55ABA4EEF0}" type="doc">
      <dgm:prSet loTypeId="urn:microsoft.com/office/officeart/2005/8/layout/radial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D680954-F89B-A04E-AAA2-24210D50BE7F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gm:t>
    </dgm:pt>
    <dgm:pt modelId="{35F2A9C8-E1D2-C249-AD50-338184C56EE3}" type="parTrans" cxnId="{04E52AAC-6CD1-994C-A77A-351801D7672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0C8998-B7E7-FD4C-AF21-AD93413F972E}" type="sibTrans" cxnId="{04E52AAC-6CD1-994C-A77A-351801D76726}">
      <dgm:prSet/>
      <dgm:spPr/>
      <dgm:t>
        <a:bodyPr/>
        <a:lstStyle/>
        <a:p>
          <a:endParaRPr lang="en-US"/>
        </a:p>
      </dgm:t>
    </dgm:pt>
    <dgm:pt modelId="{4F7B7093-3484-1B4E-9C82-8C9FC3C6A686}">
      <dgm:prSet phldrT="[Text]" custT="1"/>
      <dgm:spPr>
        <a:solidFill>
          <a:srgbClr val="088375"/>
        </a:solidFill>
        <a:effectLst/>
      </dgm:spPr>
      <dgm:t>
        <a:bodyPr/>
        <a:lstStyle/>
        <a:p>
          <a:r>
            <a: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gm:t>
    </dgm:pt>
    <dgm:pt modelId="{8D9570E4-8AE2-9D4C-8F79-8BA010D23FD9}" type="parTrans" cxnId="{FD932C42-4B62-0440-942A-2F7C354AEA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60B63B-A641-E442-A13C-5846251A1F2C}" type="sibTrans" cxnId="{FD932C42-4B62-0440-942A-2F7C354AEA91}">
      <dgm:prSet/>
      <dgm:spPr/>
      <dgm:t>
        <a:bodyPr/>
        <a:lstStyle/>
        <a:p>
          <a:endParaRPr lang="en-US"/>
        </a:p>
      </dgm:t>
    </dgm:pt>
    <dgm:pt modelId="{0D37CBC8-6B4E-7C4B-8B56-7CCF76BF72F5}">
      <dgm:prSet phldrT="[Text]" custT="1"/>
      <dgm:spPr>
        <a:solidFill>
          <a:srgbClr val="FFCD00"/>
        </a:solidFill>
        <a:effectLst/>
      </dgm:spPr>
      <dgm:t>
        <a:bodyPr/>
        <a:lstStyle/>
        <a:p>
          <a:r>
            <a: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gm:t>
    </dgm:pt>
    <dgm:pt modelId="{4461F2D8-4C03-F940-98C8-5A8EB153C037}" type="parTrans" cxnId="{32C64754-3E25-9143-9D44-0BA2C1FE51C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3C6A575-06F6-7F44-A2A4-04F13C6DBF42}" type="sibTrans" cxnId="{32C64754-3E25-9143-9D44-0BA2C1FE51C7}">
      <dgm:prSet/>
      <dgm:spPr/>
      <dgm:t>
        <a:bodyPr/>
        <a:lstStyle/>
        <a:p>
          <a:endParaRPr lang="en-US"/>
        </a:p>
      </dgm:t>
    </dgm:pt>
    <dgm:pt modelId="{929DAED9-2673-BB45-BDA3-447086B4C48D}">
      <dgm:prSet phldrT="[Text]" custT="1"/>
      <dgm:spPr>
        <a:solidFill>
          <a:srgbClr val="F2861B"/>
        </a:solidFill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gm:t>
    </dgm:pt>
    <dgm:pt modelId="{BA5F29AD-849C-6745-8871-0D7C5ADC53A6}" type="parTrans" cxnId="{5A6D02AD-A6D8-8B44-85C5-41E70A846E5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349FA6-CAAE-5141-A5C2-E7A4C5525713}" type="sibTrans" cxnId="{5A6D02AD-A6D8-8B44-85C5-41E70A846E51}">
      <dgm:prSet/>
      <dgm:spPr/>
      <dgm:t>
        <a:bodyPr/>
        <a:lstStyle/>
        <a:p>
          <a:endParaRPr lang="en-US"/>
        </a:p>
      </dgm:t>
    </dgm:pt>
    <dgm:pt modelId="{C11B7553-EE58-B44C-B90B-B8CCDC88C675}">
      <dgm:prSet custT="1"/>
      <dgm:spPr>
        <a:solidFill>
          <a:srgbClr val="F2861B"/>
        </a:solidFill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gm:t>
    </dgm:pt>
    <dgm:pt modelId="{736BFDF2-ED08-9247-BF3A-81495A987B33}" type="parTrans" cxnId="{21B21B25-B05B-3544-9CE5-084ACB6403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3874E13-A109-214B-A518-5D30CB8F4CA2}" type="sibTrans" cxnId="{21B21B25-B05B-3544-9CE5-084ACB640391}">
      <dgm:prSet/>
      <dgm:spPr/>
      <dgm:t>
        <a:bodyPr/>
        <a:lstStyle/>
        <a:p>
          <a:endParaRPr lang="en-US"/>
        </a:p>
      </dgm:t>
    </dgm:pt>
    <dgm:pt modelId="{6766AC7E-91C2-442F-B54F-528F6472BB27}">
      <dgm:prSet custT="1"/>
      <dgm:spPr>
        <a:solidFill>
          <a:srgbClr val="088375"/>
        </a:solidFill>
        <a:effectLst/>
      </dgm:spPr>
      <dgm:t>
        <a:bodyPr/>
        <a:lstStyle/>
        <a:p>
          <a:r>
            <a: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gm:t>
    </dgm:pt>
    <dgm:pt modelId="{75A53E33-0E40-4854-923D-E5643EE7B673}" type="parTrans" cxnId="{CBECC1FB-8406-4F8A-A357-C633535652F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C1467474-34B2-4D56-A1D7-E860BBC9ACC9}" type="sibTrans" cxnId="{CBECC1FB-8406-4F8A-A357-C633535652FF}">
      <dgm:prSet/>
      <dgm:spPr/>
      <dgm:t>
        <a:bodyPr/>
        <a:lstStyle/>
        <a:p>
          <a:endParaRPr lang="en-GB"/>
        </a:p>
      </dgm:t>
    </dgm:pt>
    <dgm:pt modelId="{F9CB024E-35A7-B34C-A60D-6FEB4AB7082F}">
      <dgm:prSet/>
      <dgm:spPr>
        <a:solidFill>
          <a:srgbClr val="FFFF00"/>
        </a:solidFill>
        <a:effectLst/>
      </dgm:spPr>
      <dgm:t>
        <a:bodyPr/>
        <a:lstStyle/>
        <a:p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F3538-20F4-204D-8BD5-50C2FB23D102}" type="parTrans" cxnId="{69FF26C5-BB19-7A4D-A733-8660FEB46DA6}">
      <dgm:prSet/>
      <dgm:spPr/>
      <dgm:t>
        <a:bodyPr/>
        <a:lstStyle/>
        <a:p>
          <a:endParaRPr lang="en-GB"/>
        </a:p>
      </dgm:t>
    </dgm:pt>
    <dgm:pt modelId="{83F728A1-C36C-844B-ACC7-70350ED91ACE}" type="sibTrans" cxnId="{69FF26C5-BB19-7A4D-A733-8660FEB46DA6}">
      <dgm:prSet/>
      <dgm:spPr/>
      <dgm:t>
        <a:bodyPr/>
        <a:lstStyle/>
        <a:p>
          <a:endParaRPr lang="en-GB"/>
        </a:p>
      </dgm:t>
    </dgm:pt>
    <dgm:pt modelId="{756A5278-DBA9-6440-9461-6CC309136538}">
      <dgm:prSet custT="1"/>
      <dgm:spPr>
        <a:solidFill>
          <a:srgbClr val="D30071"/>
        </a:solidFill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gm:t>
    </dgm:pt>
    <dgm:pt modelId="{F5C56634-E66D-4C4E-A3E0-B0D6189EAA6F}" type="parTrans" cxnId="{EF8413BE-1329-EB4B-89B2-11F43BB02C2C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B36290E3-6545-1E44-9B3D-318844C7398A}" type="sibTrans" cxnId="{EF8413BE-1329-EB4B-89B2-11F43BB02C2C}">
      <dgm:prSet/>
      <dgm:spPr/>
      <dgm:t>
        <a:bodyPr/>
        <a:lstStyle/>
        <a:p>
          <a:endParaRPr lang="en-GB"/>
        </a:p>
      </dgm:t>
    </dgm:pt>
    <dgm:pt modelId="{278E13F7-F8C3-5C44-B71E-3EA28A8A1D2C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  <a:endParaRPr lang="en-U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9A810-3F53-9C4F-8F5E-92A88388F727}" type="parTrans" cxnId="{24B62546-2425-9D4D-A124-0CEAAEDB2CE3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240A843C-7E36-FB42-90F0-B6DC6C401143}" type="sibTrans" cxnId="{24B62546-2425-9D4D-A124-0CEAAEDB2CE3}">
      <dgm:prSet/>
      <dgm:spPr/>
      <dgm:t>
        <a:bodyPr/>
        <a:lstStyle/>
        <a:p>
          <a:endParaRPr lang="en-GB"/>
        </a:p>
      </dgm:t>
    </dgm:pt>
    <dgm:pt modelId="{48AF75D1-A64E-F142-BEF2-BF7A3620331C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EDF01C06-7448-9E42-9901-024779B16B11}" type="sibTrans" cxnId="{A825997A-8E9A-9A4F-BA3C-41225EE34D04}">
      <dgm:prSet/>
      <dgm:spPr/>
      <dgm:t>
        <a:bodyPr/>
        <a:lstStyle/>
        <a:p>
          <a:endParaRPr lang="en-US"/>
        </a:p>
      </dgm:t>
    </dgm:pt>
    <dgm:pt modelId="{A1F59B02-9F09-7347-A93B-7D1686768455}" type="parTrans" cxnId="{A825997A-8E9A-9A4F-BA3C-41225EE34D04}">
      <dgm:prSet/>
      <dgm:spPr/>
      <dgm:t>
        <a:bodyPr/>
        <a:lstStyle/>
        <a:p>
          <a:endParaRPr lang="en-US"/>
        </a:p>
      </dgm:t>
    </dgm:pt>
    <dgm:pt modelId="{9B2EBA1C-0270-6942-BBCC-51EE0D974760}" type="pres">
      <dgm:prSet presAssocID="{E35774B4-2CD3-564E-8D1E-2E55ABA4EEF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C4632-CFCD-3641-9784-5B35CFE9C9F5}" type="pres">
      <dgm:prSet presAssocID="{48AF75D1-A64E-F142-BEF2-BF7A3620331C}" presName="centerShape" presStyleLbl="node0" presStyleIdx="0" presStyleCnt="1" custScaleX="128427" custScaleY="129199"/>
      <dgm:spPr/>
    </dgm:pt>
    <dgm:pt modelId="{5604EC5E-DA18-2646-B3E4-7C4F83DFFC71}" type="pres">
      <dgm:prSet presAssocID="{35F2A9C8-E1D2-C249-AD50-338184C56EE3}" presName="Name9" presStyleLbl="parChTrans1D2" presStyleIdx="0" presStyleCnt="8"/>
      <dgm:spPr/>
    </dgm:pt>
    <dgm:pt modelId="{2BFFE6C6-AFFA-B240-A5D8-1E38B107C825}" type="pres">
      <dgm:prSet presAssocID="{35F2A9C8-E1D2-C249-AD50-338184C56EE3}" presName="connTx" presStyleLbl="parChTrans1D2" presStyleIdx="0" presStyleCnt="8"/>
      <dgm:spPr/>
    </dgm:pt>
    <dgm:pt modelId="{F745AF02-573B-CA43-AD6D-0E9775212ECE}" type="pres">
      <dgm:prSet presAssocID="{CD680954-F89B-A04E-AAA2-24210D50BE7F}" presName="node" presStyleLbl="node1" presStyleIdx="0" presStyleCnt="8" custScaleX="121686" custScaleY="120936">
        <dgm:presLayoutVars>
          <dgm:bulletEnabled val="1"/>
        </dgm:presLayoutVars>
      </dgm:prSet>
      <dgm:spPr/>
    </dgm:pt>
    <dgm:pt modelId="{BE178267-3F89-8A44-A563-16CC8157C923}" type="pres">
      <dgm:prSet presAssocID="{F4F9A810-3F53-9C4F-8F5E-92A88388F727}" presName="Name9" presStyleLbl="parChTrans1D2" presStyleIdx="1" presStyleCnt="8"/>
      <dgm:spPr/>
    </dgm:pt>
    <dgm:pt modelId="{9D710988-DEAD-9E45-A127-E0767569CD2D}" type="pres">
      <dgm:prSet presAssocID="{F4F9A810-3F53-9C4F-8F5E-92A88388F727}" presName="connTx" presStyleLbl="parChTrans1D2" presStyleIdx="1" presStyleCnt="8"/>
      <dgm:spPr/>
    </dgm:pt>
    <dgm:pt modelId="{167D3BF0-2CF9-EE4F-AC69-173088E61A74}" type="pres">
      <dgm:prSet presAssocID="{278E13F7-F8C3-5C44-B71E-3EA28A8A1D2C}" presName="node" presStyleLbl="node1" presStyleIdx="1" presStyleCnt="8" custScaleX="121686" custScaleY="120936">
        <dgm:presLayoutVars>
          <dgm:bulletEnabled val="1"/>
        </dgm:presLayoutVars>
      </dgm:prSet>
      <dgm:spPr/>
    </dgm:pt>
    <dgm:pt modelId="{798E4247-E04F-4073-8E43-96B9EC921287}" type="pres">
      <dgm:prSet presAssocID="{75A53E33-0E40-4854-923D-E5643EE7B673}" presName="Name9" presStyleLbl="parChTrans1D2" presStyleIdx="2" presStyleCnt="8"/>
      <dgm:spPr/>
    </dgm:pt>
    <dgm:pt modelId="{6CA925B9-9698-4C42-8337-263B1DDB7D39}" type="pres">
      <dgm:prSet presAssocID="{75A53E33-0E40-4854-923D-E5643EE7B673}" presName="connTx" presStyleLbl="parChTrans1D2" presStyleIdx="2" presStyleCnt="8"/>
      <dgm:spPr/>
    </dgm:pt>
    <dgm:pt modelId="{7B4DA370-D524-47B5-8E50-CB0AF8C36A36}" type="pres">
      <dgm:prSet presAssocID="{6766AC7E-91C2-442F-B54F-528F6472BB27}" presName="node" presStyleLbl="node1" presStyleIdx="2" presStyleCnt="8" custScaleX="121686" custScaleY="120936" custRadScaleRad="100293" custRadScaleInc="4243">
        <dgm:presLayoutVars>
          <dgm:bulletEnabled val="1"/>
        </dgm:presLayoutVars>
      </dgm:prSet>
      <dgm:spPr/>
    </dgm:pt>
    <dgm:pt modelId="{45EFC047-A4AD-4A41-B0D4-F070366BEA48}" type="pres">
      <dgm:prSet presAssocID="{8D9570E4-8AE2-9D4C-8F79-8BA010D23FD9}" presName="Name9" presStyleLbl="parChTrans1D2" presStyleIdx="3" presStyleCnt="8"/>
      <dgm:spPr/>
    </dgm:pt>
    <dgm:pt modelId="{8A51EA0F-7926-B04B-AA13-8AEAF020B5E0}" type="pres">
      <dgm:prSet presAssocID="{8D9570E4-8AE2-9D4C-8F79-8BA010D23FD9}" presName="connTx" presStyleLbl="parChTrans1D2" presStyleIdx="3" presStyleCnt="8"/>
      <dgm:spPr/>
    </dgm:pt>
    <dgm:pt modelId="{C090FB9B-8EA9-9949-9949-8C5984FF7A47}" type="pres">
      <dgm:prSet presAssocID="{4F7B7093-3484-1B4E-9C82-8C9FC3C6A686}" presName="node" presStyleLbl="node1" presStyleIdx="3" presStyleCnt="8" custScaleX="121686" custScaleY="120936">
        <dgm:presLayoutVars>
          <dgm:bulletEnabled val="1"/>
        </dgm:presLayoutVars>
      </dgm:prSet>
      <dgm:spPr/>
    </dgm:pt>
    <dgm:pt modelId="{7D087E76-E2CB-4C4A-89B2-7A7A128F95F1}" type="pres">
      <dgm:prSet presAssocID="{4461F2D8-4C03-F940-98C8-5A8EB153C037}" presName="Name9" presStyleLbl="parChTrans1D2" presStyleIdx="4" presStyleCnt="8"/>
      <dgm:spPr/>
    </dgm:pt>
    <dgm:pt modelId="{5321305C-1D86-3D40-A72C-05446C984719}" type="pres">
      <dgm:prSet presAssocID="{4461F2D8-4C03-F940-98C8-5A8EB153C037}" presName="connTx" presStyleLbl="parChTrans1D2" presStyleIdx="4" presStyleCnt="8"/>
      <dgm:spPr/>
    </dgm:pt>
    <dgm:pt modelId="{97E24CEC-ADC5-D649-A9CC-FD22564DF74A}" type="pres">
      <dgm:prSet presAssocID="{0D37CBC8-6B4E-7C4B-8B56-7CCF76BF72F5}" presName="node" presStyleLbl="node1" presStyleIdx="4" presStyleCnt="8" custScaleX="121686" custScaleY="120936">
        <dgm:presLayoutVars>
          <dgm:bulletEnabled val="1"/>
        </dgm:presLayoutVars>
      </dgm:prSet>
      <dgm:spPr/>
    </dgm:pt>
    <dgm:pt modelId="{C91FD5C3-55BE-1B41-A6A1-DA51CFE61CD5}" type="pres">
      <dgm:prSet presAssocID="{BA5F29AD-849C-6745-8871-0D7C5ADC53A6}" presName="Name9" presStyleLbl="parChTrans1D2" presStyleIdx="5" presStyleCnt="8"/>
      <dgm:spPr/>
    </dgm:pt>
    <dgm:pt modelId="{3210F758-9011-F141-8DFC-79B6E6E5442D}" type="pres">
      <dgm:prSet presAssocID="{BA5F29AD-849C-6745-8871-0D7C5ADC53A6}" presName="connTx" presStyleLbl="parChTrans1D2" presStyleIdx="5" presStyleCnt="8"/>
      <dgm:spPr/>
    </dgm:pt>
    <dgm:pt modelId="{AEBE4D1B-3F47-A24F-AA03-252D11651DC9}" type="pres">
      <dgm:prSet presAssocID="{929DAED9-2673-BB45-BDA3-447086B4C48D}" presName="node" presStyleLbl="node1" presStyleIdx="5" presStyleCnt="8" custScaleX="121686" custScaleY="120936">
        <dgm:presLayoutVars>
          <dgm:bulletEnabled val="1"/>
        </dgm:presLayoutVars>
      </dgm:prSet>
      <dgm:spPr/>
    </dgm:pt>
    <dgm:pt modelId="{0234FC24-8B8F-0A4A-88E4-7CB81BA4CA96}" type="pres">
      <dgm:prSet presAssocID="{736BFDF2-ED08-9247-BF3A-81495A987B33}" presName="Name9" presStyleLbl="parChTrans1D2" presStyleIdx="6" presStyleCnt="8"/>
      <dgm:spPr/>
    </dgm:pt>
    <dgm:pt modelId="{93680216-5970-EF42-B2F8-3F5F0091752A}" type="pres">
      <dgm:prSet presAssocID="{736BFDF2-ED08-9247-BF3A-81495A987B33}" presName="connTx" presStyleLbl="parChTrans1D2" presStyleIdx="6" presStyleCnt="8"/>
      <dgm:spPr/>
    </dgm:pt>
    <dgm:pt modelId="{41DA06A3-01D0-4C48-82E8-85F9C20E0AE7}" type="pres">
      <dgm:prSet presAssocID="{C11B7553-EE58-B44C-B90B-B8CCDC88C675}" presName="node" presStyleLbl="node1" presStyleIdx="6" presStyleCnt="8" custScaleX="121686" custScaleY="120936">
        <dgm:presLayoutVars>
          <dgm:bulletEnabled val="1"/>
        </dgm:presLayoutVars>
      </dgm:prSet>
      <dgm:spPr/>
    </dgm:pt>
    <dgm:pt modelId="{CBBF1B3D-E385-B541-9735-3DFDBF409182}" type="pres">
      <dgm:prSet presAssocID="{F5C56634-E66D-4C4E-A3E0-B0D6189EAA6F}" presName="Name9" presStyleLbl="parChTrans1D2" presStyleIdx="7" presStyleCnt="8"/>
      <dgm:spPr/>
    </dgm:pt>
    <dgm:pt modelId="{5D086523-EB51-6D40-8927-C5A0CA259341}" type="pres">
      <dgm:prSet presAssocID="{F5C56634-E66D-4C4E-A3E0-B0D6189EAA6F}" presName="connTx" presStyleLbl="parChTrans1D2" presStyleIdx="7" presStyleCnt="8"/>
      <dgm:spPr/>
    </dgm:pt>
    <dgm:pt modelId="{F96C4F65-9A86-024C-B223-32F77A7045B3}" type="pres">
      <dgm:prSet presAssocID="{756A5278-DBA9-6440-9461-6CC309136538}" presName="node" presStyleLbl="node1" presStyleIdx="7" presStyleCnt="8" custScaleX="121686" custScaleY="120936">
        <dgm:presLayoutVars>
          <dgm:bulletEnabled val="1"/>
        </dgm:presLayoutVars>
      </dgm:prSet>
      <dgm:spPr/>
    </dgm:pt>
  </dgm:ptLst>
  <dgm:cxnLst>
    <dgm:cxn modelId="{BD72F50F-00CE-F443-AF22-5C905F385945}" type="presOf" srcId="{278E13F7-F8C3-5C44-B71E-3EA28A8A1D2C}" destId="{167D3BF0-2CF9-EE4F-AC69-173088E61A74}" srcOrd="0" destOrd="0" presId="urn:microsoft.com/office/officeart/2005/8/layout/radial1"/>
    <dgm:cxn modelId="{0C91F712-BB19-C24D-B5FA-470332E43802}" type="presOf" srcId="{35F2A9C8-E1D2-C249-AD50-338184C56EE3}" destId="{2BFFE6C6-AFFA-B240-A5D8-1E38B107C825}" srcOrd="1" destOrd="0" presId="urn:microsoft.com/office/officeart/2005/8/layout/radial1"/>
    <dgm:cxn modelId="{21B21B25-B05B-3544-9CE5-084ACB640391}" srcId="{48AF75D1-A64E-F142-BEF2-BF7A3620331C}" destId="{C11B7553-EE58-B44C-B90B-B8CCDC88C675}" srcOrd="6" destOrd="0" parTransId="{736BFDF2-ED08-9247-BF3A-81495A987B33}" sibTransId="{13874E13-A109-214B-A518-5D30CB8F4CA2}"/>
    <dgm:cxn modelId="{E151E52C-FA5F-A94B-AE93-15AB2894064E}" type="presOf" srcId="{35F2A9C8-E1D2-C249-AD50-338184C56EE3}" destId="{5604EC5E-DA18-2646-B3E4-7C4F83DFFC71}" srcOrd="0" destOrd="0" presId="urn:microsoft.com/office/officeart/2005/8/layout/radial1"/>
    <dgm:cxn modelId="{84F3C630-B5A4-BE43-8940-6DA35FF26DE6}" type="presOf" srcId="{F5C56634-E66D-4C4E-A3E0-B0D6189EAA6F}" destId="{CBBF1B3D-E385-B541-9735-3DFDBF409182}" srcOrd="0" destOrd="0" presId="urn:microsoft.com/office/officeart/2005/8/layout/radial1"/>
    <dgm:cxn modelId="{2D94F333-30F7-9746-8B37-325E6CE88488}" type="presOf" srcId="{CD680954-F89B-A04E-AAA2-24210D50BE7F}" destId="{F745AF02-573B-CA43-AD6D-0E9775212ECE}" srcOrd="0" destOrd="0" presId="urn:microsoft.com/office/officeart/2005/8/layout/radial1"/>
    <dgm:cxn modelId="{06117D39-9F3E-6646-9467-836C0E51DCFA}" type="presOf" srcId="{F4F9A810-3F53-9C4F-8F5E-92A88388F727}" destId="{BE178267-3F89-8A44-A563-16CC8157C923}" srcOrd="0" destOrd="0" presId="urn:microsoft.com/office/officeart/2005/8/layout/radial1"/>
    <dgm:cxn modelId="{730ADB40-5BBD-A24D-88CE-74C6CD8C09DE}" type="presOf" srcId="{BA5F29AD-849C-6745-8871-0D7C5ADC53A6}" destId="{3210F758-9011-F141-8DFC-79B6E6E5442D}" srcOrd="1" destOrd="0" presId="urn:microsoft.com/office/officeart/2005/8/layout/radial1"/>
    <dgm:cxn modelId="{FD932C42-4B62-0440-942A-2F7C354AEA91}" srcId="{48AF75D1-A64E-F142-BEF2-BF7A3620331C}" destId="{4F7B7093-3484-1B4E-9C82-8C9FC3C6A686}" srcOrd="3" destOrd="0" parTransId="{8D9570E4-8AE2-9D4C-8F79-8BA010D23FD9}" sibTransId="{FD60B63B-A641-E442-A13C-5846251A1F2C}"/>
    <dgm:cxn modelId="{24B62546-2425-9D4D-A124-0CEAAEDB2CE3}" srcId="{48AF75D1-A64E-F142-BEF2-BF7A3620331C}" destId="{278E13F7-F8C3-5C44-B71E-3EA28A8A1D2C}" srcOrd="1" destOrd="0" parTransId="{F4F9A810-3F53-9C4F-8F5E-92A88388F727}" sibTransId="{240A843C-7E36-FB42-90F0-B6DC6C401143}"/>
    <dgm:cxn modelId="{2504D172-5F41-0948-B5F4-C433DA2DCBB1}" type="presOf" srcId="{4F7B7093-3484-1B4E-9C82-8C9FC3C6A686}" destId="{C090FB9B-8EA9-9949-9949-8C5984FF7A47}" srcOrd="0" destOrd="0" presId="urn:microsoft.com/office/officeart/2005/8/layout/radial1"/>
    <dgm:cxn modelId="{D974B553-43AD-1040-98A0-AEE08291DC11}" type="presOf" srcId="{0D37CBC8-6B4E-7C4B-8B56-7CCF76BF72F5}" destId="{97E24CEC-ADC5-D649-A9CC-FD22564DF74A}" srcOrd="0" destOrd="0" presId="urn:microsoft.com/office/officeart/2005/8/layout/radial1"/>
    <dgm:cxn modelId="{32C64754-3E25-9143-9D44-0BA2C1FE51C7}" srcId="{48AF75D1-A64E-F142-BEF2-BF7A3620331C}" destId="{0D37CBC8-6B4E-7C4B-8B56-7CCF76BF72F5}" srcOrd="4" destOrd="0" parTransId="{4461F2D8-4C03-F940-98C8-5A8EB153C037}" sibTransId="{93C6A575-06F6-7F44-A2A4-04F13C6DBF42}"/>
    <dgm:cxn modelId="{A825997A-8E9A-9A4F-BA3C-41225EE34D04}" srcId="{E35774B4-2CD3-564E-8D1E-2E55ABA4EEF0}" destId="{48AF75D1-A64E-F142-BEF2-BF7A3620331C}" srcOrd="0" destOrd="0" parTransId="{A1F59B02-9F09-7347-A93B-7D1686768455}" sibTransId="{EDF01C06-7448-9E42-9901-024779B16B11}"/>
    <dgm:cxn modelId="{B14DDF84-6070-6F4A-8AA0-2378474A6EB2}" type="presOf" srcId="{BA5F29AD-849C-6745-8871-0D7C5ADC53A6}" destId="{C91FD5C3-55BE-1B41-A6A1-DA51CFE61CD5}" srcOrd="0" destOrd="0" presId="urn:microsoft.com/office/officeart/2005/8/layout/radial1"/>
    <dgm:cxn modelId="{74159095-390C-AD46-AAE1-44E8C4B48A0E}" type="presOf" srcId="{4461F2D8-4C03-F940-98C8-5A8EB153C037}" destId="{7D087E76-E2CB-4C4A-89B2-7A7A128F95F1}" srcOrd="0" destOrd="0" presId="urn:microsoft.com/office/officeart/2005/8/layout/radial1"/>
    <dgm:cxn modelId="{2765BE97-4DC5-4C45-BB69-9533EA98433C}" type="presOf" srcId="{F4F9A810-3F53-9C4F-8F5E-92A88388F727}" destId="{9D710988-DEAD-9E45-A127-E0767569CD2D}" srcOrd="1" destOrd="0" presId="urn:microsoft.com/office/officeart/2005/8/layout/radial1"/>
    <dgm:cxn modelId="{27ADEF97-5D11-854D-B9A2-3B2DC9D78229}" type="presOf" srcId="{8D9570E4-8AE2-9D4C-8F79-8BA010D23FD9}" destId="{45EFC047-A4AD-4A41-B0D4-F070366BEA48}" srcOrd="0" destOrd="0" presId="urn:microsoft.com/office/officeart/2005/8/layout/radial1"/>
    <dgm:cxn modelId="{DF803FAB-38CD-7241-925B-10ED12F5E216}" type="presOf" srcId="{C11B7553-EE58-B44C-B90B-B8CCDC88C675}" destId="{41DA06A3-01D0-4C48-82E8-85F9C20E0AE7}" srcOrd="0" destOrd="0" presId="urn:microsoft.com/office/officeart/2005/8/layout/radial1"/>
    <dgm:cxn modelId="{04E52AAC-6CD1-994C-A77A-351801D76726}" srcId="{48AF75D1-A64E-F142-BEF2-BF7A3620331C}" destId="{CD680954-F89B-A04E-AAA2-24210D50BE7F}" srcOrd="0" destOrd="0" parTransId="{35F2A9C8-E1D2-C249-AD50-338184C56EE3}" sibTransId="{5F0C8998-B7E7-FD4C-AF21-AD93413F972E}"/>
    <dgm:cxn modelId="{5A6D02AD-A6D8-8B44-85C5-41E70A846E51}" srcId="{48AF75D1-A64E-F142-BEF2-BF7A3620331C}" destId="{929DAED9-2673-BB45-BDA3-447086B4C48D}" srcOrd="5" destOrd="0" parTransId="{BA5F29AD-849C-6745-8871-0D7C5ADC53A6}" sibTransId="{5F349FA6-CAAE-5141-A5C2-E7A4C5525713}"/>
    <dgm:cxn modelId="{DF56C2B0-365A-4523-B04D-B5A0122E1A26}" type="presOf" srcId="{6766AC7E-91C2-442F-B54F-528F6472BB27}" destId="{7B4DA370-D524-47B5-8E50-CB0AF8C36A36}" srcOrd="0" destOrd="0" presId="urn:microsoft.com/office/officeart/2005/8/layout/radial1"/>
    <dgm:cxn modelId="{0EAEF0B0-BD3C-A946-AE21-74993CFAAD77}" type="presOf" srcId="{F5C56634-E66D-4C4E-A3E0-B0D6189EAA6F}" destId="{5D086523-EB51-6D40-8927-C5A0CA259341}" srcOrd="1" destOrd="0" presId="urn:microsoft.com/office/officeart/2005/8/layout/radial1"/>
    <dgm:cxn modelId="{6EF5BFB3-B812-4CF7-9714-2280DE3F5F7F}" type="presOf" srcId="{75A53E33-0E40-4854-923D-E5643EE7B673}" destId="{6CA925B9-9698-4C42-8337-263B1DDB7D39}" srcOrd="1" destOrd="0" presId="urn:microsoft.com/office/officeart/2005/8/layout/radial1"/>
    <dgm:cxn modelId="{7385FCB9-CC86-5044-A545-928A994ADDBF}" type="presOf" srcId="{4461F2D8-4C03-F940-98C8-5A8EB153C037}" destId="{5321305C-1D86-3D40-A72C-05446C984719}" srcOrd="1" destOrd="0" presId="urn:microsoft.com/office/officeart/2005/8/layout/radial1"/>
    <dgm:cxn modelId="{EF8413BE-1329-EB4B-89B2-11F43BB02C2C}" srcId="{48AF75D1-A64E-F142-BEF2-BF7A3620331C}" destId="{756A5278-DBA9-6440-9461-6CC309136538}" srcOrd="7" destOrd="0" parTransId="{F5C56634-E66D-4C4E-A3E0-B0D6189EAA6F}" sibTransId="{B36290E3-6545-1E44-9B3D-318844C7398A}"/>
    <dgm:cxn modelId="{69FF26C5-BB19-7A4D-A733-8660FEB46DA6}" srcId="{E35774B4-2CD3-564E-8D1E-2E55ABA4EEF0}" destId="{F9CB024E-35A7-B34C-A60D-6FEB4AB7082F}" srcOrd="1" destOrd="0" parTransId="{377F3538-20F4-204D-8BD5-50C2FB23D102}" sibTransId="{83F728A1-C36C-844B-ACC7-70350ED91ACE}"/>
    <dgm:cxn modelId="{929A73C5-E9FC-204D-9E10-5979AD6CF1B3}" type="presOf" srcId="{736BFDF2-ED08-9247-BF3A-81495A987B33}" destId="{0234FC24-8B8F-0A4A-88E4-7CB81BA4CA96}" srcOrd="0" destOrd="0" presId="urn:microsoft.com/office/officeart/2005/8/layout/radial1"/>
    <dgm:cxn modelId="{6841B0D9-937C-4A48-83E3-C31CC92CA17D}" type="presOf" srcId="{756A5278-DBA9-6440-9461-6CC309136538}" destId="{F96C4F65-9A86-024C-B223-32F77A7045B3}" srcOrd="0" destOrd="0" presId="urn:microsoft.com/office/officeart/2005/8/layout/radial1"/>
    <dgm:cxn modelId="{85728BE9-2D74-FB4F-A5D1-DB869E2356DC}" type="presOf" srcId="{929DAED9-2673-BB45-BDA3-447086B4C48D}" destId="{AEBE4D1B-3F47-A24F-AA03-252D11651DC9}" srcOrd="0" destOrd="0" presId="urn:microsoft.com/office/officeart/2005/8/layout/radial1"/>
    <dgm:cxn modelId="{CDBA94EF-F9EE-8D47-A447-2475B5ADFA5D}" type="presOf" srcId="{736BFDF2-ED08-9247-BF3A-81495A987B33}" destId="{93680216-5970-EF42-B2F8-3F5F0091752A}" srcOrd="1" destOrd="0" presId="urn:microsoft.com/office/officeart/2005/8/layout/radial1"/>
    <dgm:cxn modelId="{033023F0-7557-644B-8ABB-5D1580080D3E}" type="presOf" srcId="{8D9570E4-8AE2-9D4C-8F79-8BA010D23FD9}" destId="{8A51EA0F-7926-B04B-AA13-8AEAF020B5E0}" srcOrd="1" destOrd="0" presId="urn:microsoft.com/office/officeart/2005/8/layout/radial1"/>
    <dgm:cxn modelId="{684517F2-2636-0247-A20C-D8D455869610}" type="presOf" srcId="{48AF75D1-A64E-F142-BEF2-BF7A3620331C}" destId="{28BC4632-CFCD-3641-9784-5B35CFE9C9F5}" srcOrd="0" destOrd="0" presId="urn:microsoft.com/office/officeart/2005/8/layout/radial1"/>
    <dgm:cxn modelId="{16972DF5-F96C-4AD2-967F-916927D0DEAC}" type="presOf" srcId="{75A53E33-0E40-4854-923D-E5643EE7B673}" destId="{798E4247-E04F-4073-8E43-96B9EC921287}" srcOrd="0" destOrd="0" presId="urn:microsoft.com/office/officeart/2005/8/layout/radial1"/>
    <dgm:cxn modelId="{7FC91FF6-2611-4748-8E29-67D30EBAD63A}" type="presOf" srcId="{E35774B4-2CD3-564E-8D1E-2E55ABA4EEF0}" destId="{9B2EBA1C-0270-6942-BBCC-51EE0D974760}" srcOrd="0" destOrd="0" presId="urn:microsoft.com/office/officeart/2005/8/layout/radial1"/>
    <dgm:cxn modelId="{CBECC1FB-8406-4F8A-A357-C633535652FF}" srcId="{48AF75D1-A64E-F142-BEF2-BF7A3620331C}" destId="{6766AC7E-91C2-442F-B54F-528F6472BB27}" srcOrd="2" destOrd="0" parTransId="{75A53E33-0E40-4854-923D-E5643EE7B673}" sibTransId="{C1467474-34B2-4D56-A1D7-E860BBC9ACC9}"/>
    <dgm:cxn modelId="{44C2B654-A712-F347-88F1-437404A110A0}" type="presParOf" srcId="{9B2EBA1C-0270-6942-BBCC-51EE0D974760}" destId="{28BC4632-CFCD-3641-9784-5B35CFE9C9F5}" srcOrd="0" destOrd="0" presId="urn:microsoft.com/office/officeart/2005/8/layout/radial1"/>
    <dgm:cxn modelId="{8C8A9D2D-FA21-C14C-816E-435BD7360888}" type="presParOf" srcId="{9B2EBA1C-0270-6942-BBCC-51EE0D974760}" destId="{5604EC5E-DA18-2646-B3E4-7C4F83DFFC71}" srcOrd="1" destOrd="0" presId="urn:microsoft.com/office/officeart/2005/8/layout/radial1"/>
    <dgm:cxn modelId="{90707D19-357D-D648-93A7-76B5AC013652}" type="presParOf" srcId="{5604EC5E-DA18-2646-B3E4-7C4F83DFFC71}" destId="{2BFFE6C6-AFFA-B240-A5D8-1E38B107C825}" srcOrd="0" destOrd="0" presId="urn:microsoft.com/office/officeart/2005/8/layout/radial1"/>
    <dgm:cxn modelId="{5247AE06-A245-1442-A5BE-8F105AD07AC7}" type="presParOf" srcId="{9B2EBA1C-0270-6942-BBCC-51EE0D974760}" destId="{F745AF02-573B-CA43-AD6D-0E9775212ECE}" srcOrd="2" destOrd="0" presId="urn:microsoft.com/office/officeart/2005/8/layout/radial1"/>
    <dgm:cxn modelId="{A58881D6-BC01-2F40-8FA0-0332A2382FBA}" type="presParOf" srcId="{9B2EBA1C-0270-6942-BBCC-51EE0D974760}" destId="{BE178267-3F89-8A44-A563-16CC8157C923}" srcOrd="3" destOrd="0" presId="urn:microsoft.com/office/officeart/2005/8/layout/radial1"/>
    <dgm:cxn modelId="{EBFF43B9-0F77-6041-B6FF-5965E59C973B}" type="presParOf" srcId="{BE178267-3F89-8A44-A563-16CC8157C923}" destId="{9D710988-DEAD-9E45-A127-E0767569CD2D}" srcOrd="0" destOrd="0" presId="urn:microsoft.com/office/officeart/2005/8/layout/radial1"/>
    <dgm:cxn modelId="{0F2876F7-A19D-6F4A-A188-AD5291FE571B}" type="presParOf" srcId="{9B2EBA1C-0270-6942-BBCC-51EE0D974760}" destId="{167D3BF0-2CF9-EE4F-AC69-173088E61A74}" srcOrd="4" destOrd="0" presId="urn:microsoft.com/office/officeart/2005/8/layout/radial1"/>
    <dgm:cxn modelId="{3D07C181-B787-4CF4-A689-DD47632B9CDD}" type="presParOf" srcId="{9B2EBA1C-0270-6942-BBCC-51EE0D974760}" destId="{798E4247-E04F-4073-8E43-96B9EC921287}" srcOrd="5" destOrd="0" presId="urn:microsoft.com/office/officeart/2005/8/layout/radial1"/>
    <dgm:cxn modelId="{5AC45B45-862B-4278-AFC7-0A1D38AD9F90}" type="presParOf" srcId="{798E4247-E04F-4073-8E43-96B9EC921287}" destId="{6CA925B9-9698-4C42-8337-263B1DDB7D39}" srcOrd="0" destOrd="0" presId="urn:microsoft.com/office/officeart/2005/8/layout/radial1"/>
    <dgm:cxn modelId="{C78F6300-D31B-4C6C-83CF-722CC91BEA42}" type="presParOf" srcId="{9B2EBA1C-0270-6942-BBCC-51EE0D974760}" destId="{7B4DA370-D524-47B5-8E50-CB0AF8C36A36}" srcOrd="6" destOrd="0" presId="urn:microsoft.com/office/officeart/2005/8/layout/radial1"/>
    <dgm:cxn modelId="{7FEA1723-9C3A-544B-A54B-FD3C1BD5D682}" type="presParOf" srcId="{9B2EBA1C-0270-6942-BBCC-51EE0D974760}" destId="{45EFC047-A4AD-4A41-B0D4-F070366BEA48}" srcOrd="7" destOrd="0" presId="urn:microsoft.com/office/officeart/2005/8/layout/radial1"/>
    <dgm:cxn modelId="{33F5EEF2-1429-3F4B-87C5-A01632DA07A9}" type="presParOf" srcId="{45EFC047-A4AD-4A41-B0D4-F070366BEA48}" destId="{8A51EA0F-7926-B04B-AA13-8AEAF020B5E0}" srcOrd="0" destOrd="0" presId="urn:microsoft.com/office/officeart/2005/8/layout/radial1"/>
    <dgm:cxn modelId="{20BE7463-6DBD-F748-A416-A94A474CE283}" type="presParOf" srcId="{9B2EBA1C-0270-6942-BBCC-51EE0D974760}" destId="{C090FB9B-8EA9-9949-9949-8C5984FF7A47}" srcOrd="8" destOrd="0" presId="urn:microsoft.com/office/officeart/2005/8/layout/radial1"/>
    <dgm:cxn modelId="{2F7A9E8D-C772-644C-A841-25CFAAD061B4}" type="presParOf" srcId="{9B2EBA1C-0270-6942-BBCC-51EE0D974760}" destId="{7D087E76-E2CB-4C4A-89B2-7A7A128F95F1}" srcOrd="9" destOrd="0" presId="urn:microsoft.com/office/officeart/2005/8/layout/radial1"/>
    <dgm:cxn modelId="{FB98CE4A-E027-7245-B4C0-EB060F25E515}" type="presParOf" srcId="{7D087E76-E2CB-4C4A-89B2-7A7A128F95F1}" destId="{5321305C-1D86-3D40-A72C-05446C984719}" srcOrd="0" destOrd="0" presId="urn:microsoft.com/office/officeart/2005/8/layout/radial1"/>
    <dgm:cxn modelId="{22030A91-3BD4-9444-885A-FB7B7B9E7400}" type="presParOf" srcId="{9B2EBA1C-0270-6942-BBCC-51EE0D974760}" destId="{97E24CEC-ADC5-D649-A9CC-FD22564DF74A}" srcOrd="10" destOrd="0" presId="urn:microsoft.com/office/officeart/2005/8/layout/radial1"/>
    <dgm:cxn modelId="{9B4381EF-8707-BE4D-966B-9BEF8BF8C133}" type="presParOf" srcId="{9B2EBA1C-0270-6942-BBCC-51EE0D974760}" destId="{C91FD5C3-55BE-1B41-A6A1-DA51CFE61CD5}" srcOrd="11" destOrd="0" presId="urn:microsoft.com/office/officeart/2005/8/layout/radial1"/>
    <dgm:cxn modelId="{DC1C6FC3-8E9E-E440-BEAC-EE175FD2A71F}" type="presParOf" srcId="{C91FD5C3-55BE-1B41-A6A1-DA51CFE61CD5}" destId="{3210F758-9011-F141-8DFC-79B6E6E5442D}" srcOrd="0" destOrd="0" presId="urn:microsoft.com/office/officeart/2005/8/layout/radial1"/>
    <dgm:cxn modelId="{9787FDB4-3A05-C141-9933-01E32BEA53BC}" type="presParOf" srcId="{9B2EBA1C-0270-6942-BBCC-51EE0D974760}" destId="{AEBE4D1B-3F47-A24F-AA03-252D11651DC9}" srcOrd="12" destOrd="0" presId="urn:microsoft.com/office/officeart/2005/8/layout/radial1"/>
    <dgm:cxn modelId="{BB3EF0DD-B8FF-4A40-96E9-C120EAD05C57}" type="presParOf" srcId="{9B2EBA1C-0270-6942-BBCC-51EE0D974760}" destId="{0234FC24-8B8F-0A4A-88E4-7CB81BA4CA96}" srcOrd="13" destOrd="0" presId="urn:microsoft.com/office/officeart/2005/8/layout/radial1"/>
    <dgm:cxn modelId="{F689E449-D2EB-FF42-ADDF-E507C2EDF95B}" type="presParOf" srcId="{0234FC24-8B8F-0A4A-88E4-7CB81BA4CA96}" destId="{93680216-5970-EF42-B2F8-3F5F0091752A}" srcOrd="0" destOrd="0" presId="urn:microsoft.com/office/officeart/2005/8/layout/radial1"/>
    <dgm:cxn modelId="{27545C6E-BE61-6940-B784-0118B413699F}" type="presParOf" srcId="{9B2EBA1C-0270-6942-BBCC-51EE0D974760}" destId="{41DA06A3-01D0-4C48-82E8-85F9C20E0AE7}" srcOrd="14" destOrd="0" presId="urn:microsoft.com/office/officeart/2005/8/layout/radial1"/>
    <dgm:cxn modelId="{74A29710-56BD-EB42-A9A3-703808EB0106}" type="presParOf" srcId="{9B2EBA1C-0270-6942-BBCC-51EE0D974760}" destId="{CBBF1B3D-E385-B541-9735-3DFDBF409182}" srcOrd="15" destOrd="0" presId="urn:microsoft.com/office/officeart/2005/8/layout/radial1"/>
    <dgm:cxn modelId="{C5506C8A-6825-2C41-A948-530141F38832}" type="presParOf" srcId="{CBBF1B3D-E385-B541-9735-3DFDBF409182}" destId="{5D086523-EB51-6D40-8927-C5A0CA259341}" srcOrd="0" destOrd="0" presId="urn:microsoft.com/office/officeart/2005/8/layout/radial1"/>
    <dgm:cxn modelId="{02381F31-1B8A-8848-98C0-3CC56AF586C7}" type="presParOf" srcId="{9B2EBA1C-0270-6942-BBCC-51EE0D974760}" destId="{F96C4F65-9A86-024C-B223-32F77A7045B3}" srcOrd="16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294984" y="2377126"/>
        <a:ext cx="2493707" cy="649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294984" y="2377126"/>
        <a:ext cx="2493707" cy="649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294984" y="2377126"/>
        <a:ext cx="2493707" cy="649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632-CFCD-3641-9784-5B35CFE9C9F5}">
      <dsp:nvSpPr>
        <dsp:cNvPr id="0" name=""/>
        <dsp:cNvSpPr/>
      </dsp:nvSpPr>
      <dsp:spPr>
        <a:xfrm>
          <a:off x="1809604" y="1601339"/>
          <a:ext cx="1307313" cy="1315171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2001056" y="1793941"/>
        <a:ext cx="924409" cy="929967"/>
      </dsp:txXfrm>
    </dsp:sp>
    <dsp:sp modelId="{5604EC5E-DA18-2646-B3E4-7C4F83DFFC71}">
      <dsp:nvSpPr>
        <dsp:cNvPr id="0" name=""/>
        <dsp:cNvSpPr/>
      </dsp:nvSpPr>
      <dsp:spPr>
        <a:xfrm rot="16200000">
          <a:off x="2233985" y="1353467"/>
          <a:ext cx="458551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551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797" y="1360599"/>
        <a:ext cx="22927" cy="22927"/>
      </dsp:txXfrm>
    </dsp:sp>
    <dsp:sp modelId="{F745AF02-573B-CA43-AD6D-0E9775212ECE}">
      <dsp:nvSpPr>
        <dsp:cNvPr id="0" name=""/>
        <dsp:cNvSpPr/>
      </dsp:nvSpPr>
      <dsp:spPr>
        <a:xfrm>
          <a:off x="1843914" y="-88270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sp:txBody>
      <dsp:txXfrm>
        <a:off x="2025316" y="92014"/>
        <a:ext cx="875889" cy="870490"/>
      </dsp:txXfrm>
    </dsp:sp>
    <dsp:sp modelId="{BE178267-3F89-8A44-A563-16CC8157C923}">
      <dsp:nvSpPr>
        <dsp:cNvPr id="0" name=""/>
        <dsp:cNvSpPr/>
      </dsp:nvSpPr>
      <dsp:spPr>
        <a:xfrm rot="18900000">
          <a:off x="2859684" y="1614592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77531" y="1621723"/>
        <a:ext cx="22931" cy="22931"/>
      </dsp:txXfrm>
    </dsp:sp>
    <dsp:sp modelId="{167D3BF0-2CF9-EE4F-AC69-173088E61A74}">
      <dsp:nvSpPr>
        <dsp:cNvPr id="0" name=""/>
        <dsp:cNvSpPr/>
      </dsp:nvSpPr>
      <dsp:spPr>
        <a:xfrm>
          <a:off x="3068387" y="418922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9789" y="599206"/>
        <a:ext cx="875889" cy="870490"/>
      </dsp:txXfrm>
    </dsp:sp>
    <dsp:sp modelId="{798E4247-E04F-4073-8E43-96B9EC921287}">
      <dsp:nvSpPr>
        <dsp:cNvPr id="0" name=""/>
        <dsp:cNvSpPr/>
      </dsp:nvSpPr>
      <dsp:spPr>
        <a:xfrm rot="57280">
          <a:off x="3116795" y="2255082"/>
          <a:ext cx="463736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63736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37070" y="2262085"/>
        <a:ext cx="23186" cy="23186"/>
      </dsp:txXfrm>
    </dsp:sp>
    <dsp:sp modelId="{7B4DA370-D524-47B5-8E50-CB0AF8C36A36}">
      <dsp:nvSpPr>
        <dsp:cNvPr id="0" name=""/>
        <dsp:cNvSpPr/>
      </dsp:nvSpPr>
      <dsp:spPr>
        <a:xfrm>
          <a:off x="3580413" y="1672332"/>
          <a:ext cx="1238693" cy="1231058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sp:txBody>
      <dsp:txXfrm>
        <a:off x="3761815" y="1852616"/>
        <a:ext cx="875889" cy="870490"/>
      </dsp:txXfrm>
    </dsp:sp>
    <dsp:sp modelId="{45EFC047-A4AD-4A41-B0D4-F070366BEA48}">
      <dsp:nvSpPr>
        <dsp:cNvPr id="0" name=""/>
        <dsp:cNvSpPr/>
      </dsp:nvSpPr>
      <dsp:spPr>
        <a:xfrm rot="2700000">
          <a:off x="2859684" y="2866064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7531" y="2873195"/>
        <a:ext cx="22931" cy="22931"/>
      </dsp:txXfrm>
    </dsp:sp>
    <dsp:sp modelId="{C090FB9B-8EA9-9949-9949-8C5984FF7A47}">
      <dsp:nvSpPr>
        <dsp:cNvPr id="0" name=""/>
        <dsp:cNvSpPr/>
      </dsp:nvSpPr>
      <dsp:spPr>
        <a:xfrm>
          <a:off x="3068387" y="2867868"/>
          <a:ext cx="1238693" cy="1231058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sp:txBody>
      <dsp:txXfrm>
        <a:off x="3249789" y="3048152"/>
        <a:ext cx="875889" cy="870490"/>
      </dsp:txXfrm>
    </dsp:sp>
    <dsp:sp modelId="{7D087E76-E2CB-4C4A-89B2-7A7A128F95F1}">
      <dsp:nvSpPr>
        <dsp:cNvPr id="0" name=""/>
        <dsp:cNvSpPr/>
      </dsp:nvSpPr>
      <dsp:spPr>
        <a:xfrm rot="5400000">
          <a:off x="2233985" y="3127190"/>
          <a:ext cx="458551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551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797" y="3134322"/>
        <a:ext cx="22927" cy="22927"/>
      </dsp:txXfrm>
    </dsp:sp>
    <dsp:sp modelId="{97E24CEC-ADC5-D649-A9CC-FD22564DF74A}">
      <dsp:nvSpPr>
        <dsp:cNvPr id="0" name=""/>
        <dsp:cNvSpPr/>
      </dsp:nvSpPr>
      <dsp:spPr>
        <a:xfrm>
          <a:off x="1843914" y="3375061"/>
          <a:ext cx="1238693" cy="1231058"/>
        </a:xfrm>
        <a:prstGeom prst="ellipse">
          <a:avLst/>
        </a:prstGeom>
        <a:solidFill>
          <a:srgbClr val="FFC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sp:txBody>
      <dsp:txXfrm>
        <a:off x="2025316" y="3555345"/>
        <a:ext cx="875889" cy="870490"/>
      </dsp:txXfrm>
    </dsp:sp>
    <dsp:sp modelId="{C91FD5C3-55BE-1B41-A6A1-DA51CFE61CD5}">
      <dsp:nvSpPr>
        <dsp:cNvPr id="0" name=""/>
        <dsp:cNvSpPr/>
      </dsp:nvSpPr>
      <dsp:spPr>
        <a:xfrm rot="8100000">
          <a:off x="1608212" y="2866064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826059" y="2873195"/>
        <a:ext cx="22931" cy="22931"/>
      </dsp:txXfrm>
    </dsp:sp>
    <dsp:sp modelId="{AEBE4D1B-3F47-A24F-AA03-252D11651DC9}">
      <dsp:nvSpPr>
        <dsp:cNvPr id="0" name=""/>
        <dsp:cNvSpPr/>
      </dsp:nvSpPr>
      <dsp:spPr>
        <a:xfrm>
          <a:off x="619441" y="2867868"/>
          <a:ext cx="1238693" cy="1231058"/>
        </a:xfrm>
        <a:prstGeom prst="ellipse">
          <a:avLst/>
        </a:prstGeom>
        <a:solidFill>
          <a:srgbClr val="F2861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sp:txBody>
      <dsp:txXfrm>
        <a:off x="800843" y="3048152"/>
        <a:ext cx="875889" cy="870490"/>
      </dsp:txXfrm>
    </dsp:sp>
    <dsp:sp modelId="{0234FC24-8B8F-0A4A-88E4-7CB81BA4CA96}">
      <dsp:nvSpPr>
        <dsp:cNvPr id="0" name=""/>
        <dsp:cNvSpPr/>
      </dsp:nvSpPr>
      <dsp:spPr>
        <a:xfrm rot="10800000">
          <a:off x="1350941" y="2240328"/>
          <a:ext cx="458662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62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568806" y="2247458"/>
        <a:ext cx="22933" cy="22933"/>
      </dsp:txXfrm>
    </dsp:sp>
    <dsp:sp modelId="{41DA06A3-01D0-4C48-82E8-85F9C20E0AE7}">
      <dsp:nvSpPr>
        <dsp:cNvPr id="0" name=""/>
        <dsp:cNvSpPr/>
      </dsp:nvSpPr>
      <dsp:spPr>
        <a:xfrm>
          <a:off x="112247" y="1643395"/>
          <a:ext cx="1238693" cy="1231058"/>
        </a:xfrm>
        <a:prstGeom prst="ellipse">
          <a:avLst/>
        </a:prstGeom>
        <a:solidFill>
          <a:srgbClr val="F2861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sp:txBody>
      <dsp:txXfrm>
        <a:off x="293649" y="1823679"/>
        <a:ext cx="875889" cy="870490"/>
      </dsp:txXfrm>
    </dsp:sp>
    <dsp:sp modelId="{CBBF1B3D-E385-B541-9735-3DFDBF409182}">
      <dsp:nvSpPr>
        <dsp:cNvPr id="0" name=""/>
        <dsp:cNvSpPr/>
      </dsp:nvSpPr>
      <dsp:spPr>
        <a:xfrm rot="13500000">
          <a:off x="1608212" y="1614592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826059" y="1621723"/>
        <a:ext cx="22931" cy="22931"/>
      </dsp:txXfrm>
    </dsp:sp>
    <dsp:sp modelId="{F96C4F65-9A86-024C-B223-32F77A7045B3}">
      <dsp:nvSpPr>
        <dsp:cNvPr id="0" name=""/>
        <dsp:cNvSpPr/>
      </dsp:nvSpPr>
      <dsp:spPr>
        <a:xfrm>
          <a:off x="619441" y="418922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sp:txBody>
      <dsp:txXfrm>
        <a:off x="800843" y="599206"/>
        <a:ext cx="875889" cy="870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0380D-5D71-494F-9C94-845C4E5728D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8B618-9C59-9541-B0FE-1F291D03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4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This</a:t>
            </a:r>
            <a:r>
              <a:rPr lang="en-US" baseline="0" dirty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According to Prospect’s rules, a branch has to have an elected chair, </a:t>
            </a:r>
            <a:r>
              <a:rPr lang="en-US" b="1" baseline="0" dirty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 dirty="0">
                <a:effectLst/>
              </a:rPr>
              <a:t> </a:t>
            </a:r>
            <a:r>
              <a:rPr lang="en-GB" b="1" dirty="0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 dirty="0">
                <a:effectLst/>
              </a:rPr>
              <a:t> </a:t>
            </a:r>
            <a:r>
              <a:rPr lang="en-GB" b="1" dirty="0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 dirty="0">
                <a:latin typeface="Arial"/>
                <a:cs typeface="Arial"/>
              </a:rPr>
              <a:t>As part of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 dirty="0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 dirty="0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Do this activity as big group face to face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/>
              <a:t>What is required of reps – what skills, expectation. Do reps have experience of a really good rep or  a really bad rep and learn by example in order to add items to this list…..</a:t>
            </a:r>
          </a:p>
          <a:p>
            <a:endParaRPr lang="en-US" dirty="0"/>
          </a:p>
          <a:p>
            <a:r>
              <a:rPr lang="en-US" dirty="0"/>
              <a:t>I tend to ask each reps to pick the 4 that mean the most for them as each branch is different and one reps primary goal/focus may be different to another reps.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0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what different roles there are in the branch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explanations in the workbook taken from the handbook pick out any that people have an interest 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 Note; In line with the latest agreed NEC guidance as of Dec 2021, new information of the code of practice all reps representing the union should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6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what different roles there are in the branch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explanations in the workbook taken from the handbook pick out any that people have an interest 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7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/>
              <a:t>To understand how GDPR impacts new reps when recruiting members and how to be mindful of data collected and stored.,…..</a:t>
            </a:r>
          </a:p>
          <a:p>
            <a:endParaRPr lang="en-US" dirty="0"/>
          </a:p>
          <a:p>
            <a:r>
              <a:rPr lang="en-US" dirty="0"/>
              <a:t>Its worth noting that many new reps may ask for a list of their members to date – dependent on their branch secretary this may be permitted but some areas may need new reps to do a bit more leg work……… maybe hold an all member meeting, get to know who is a member on your floor, in your department and check back with the B/S or Prospect.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REPS TO THINK ABOUT WHAT THEY MAY NEED IN ORDER TO THE DO THE ROLE EFFECTIVELY – WHAT ACCESS DO YOU HAVE, IS IT A SHARED COMPUTER, CAN YOU HAVE PRIVACY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9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1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GDPR compliant way of contact reps via bulk mail, with updated minutes, newsletters etc….</a:t>
            </a:r>
          </a:p>
          <a:p>
            <a:endParaRPr lang="en-GB" dirty="0"/>
          </a:p>
          <a:p>
            <a:r>
              <a:rPr lang="en-GB" dirty="0"/>
              <a:t>Go over the functionality of the </a:t>
            </a:r>
            <a:r>
              <a:rPr lang="en-GB" dirty="0" err="1"/>
              <a:t>ebranch</a:t>
            </a:r>
            <a:r>
              <a:rPr lang="en-GB" dirty="0"/>
              <a:t>. (Communications role access rights for this area of work)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4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/>
              <a:t>The best way to comply is to communicate with members is through</a:t>
            </a:r>
            <a:r>
              <a:rPr lang="en-US" b="1" baseline="0" dirty="0"/>
              <a:t> the website</a:t>
            </a:r>
          </a:p>
          <a:p>
            <a:endParaRPr lang="en-US" b="1" baseline="0" dirty="0"/>
          </a:p>
          <a:p>
            <a:r>
              <a:rPr lang="en-US" b="0" baseline="0" dirty="0"/>
              <a:t>Check that the reps are aware of the </a:t>
            </a:r>
            <a:r>
              <a:rPr lang="en-US" b="0" baseline="0" dirty="0" err="1"/>
              <a:t>ebranch</a:t>
            </a:r>
            <a:r>
              <a:rPr lang="en-US" b="0" baseline="0" dirty="0"/>
              <a:t>  and the members area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83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what a bargaining unit is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Prospect</a:t>
            </a:r>
            <a:r>
              <a:rPr lang="en-US" baseline="0" dirty="0"/>
              <a:t> branches come in all different shapes and sizes. They evolve to fit the needs of their members. Most are designed to match the </a:t>
            </a:r>
            <a:r>
              <a:rPr lang="en-US" baseline="0" dirty="0" err="1"/>
              <a:t>organisational</a:t>
            </a:r>
            <a:r>
              <a:rPr lang="en-US" baseline="0" dirty="0"/>
              <a:t> structure of the employer. There are a number of regional branches that contain members from various employers which are too small to form a branch or there is no recognition with their employer.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Because of the TU</a:t>
            </a:r>
            <a:r>
              <a:rPr lang="en-US" baseline="0" dirty="0"/>
              <a:t> ACT 2016, for a ballot to be legal, it has to have all the members who are affected by the outcome balloted, and this may be called into question by the employer.</a:t>
            </a:r>
            <a:endParaRPr lang="en-US" dirty="0"/>
          </a:p>
          <a:p>
            <a:r>
              <a:rPr lang="en-US" dirty="0"/>
              <a:t>This is a basic principle</a:t>
            </a:r>
            <a:r>
              <a:rPr lang="en-US" baseline="0" dirty="0"/>
              <a:t> to get reps to start to understand the structure and democratic structure of the union.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0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how a branch is determined and a new member is put in a branch</a:t>
            </a: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Ask delegates to turn to page 12 in</a:t>
            </a:r>
            <a:r>
              <a:rPr lang="en-US" baseline="0" dirty="0"/>
              <a:t> the workbook to look at the diagram. Use examples of how this works for their branch.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Where they work to be relevant for their workplace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Who they work for so pay and conditions can be improved.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What they do, so working conditions can be compared with others who do the same role.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This</a:t>
            </a:r>
            <a:r>
              <a:rPr lang="en-US" baseline="0" dirty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According to Prospect’s rules, a branch has to have an elected chair, </a:t>
            </a:r>
            <a:r>
              <a:rPr lang="en-US" b="1" baseline="0" dirty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 dirty="0">
                <a:effectLst/>
              </a:rPr>
              <a:t> </a:t>
            </a:r>
            <a:r>
              <a:rPr lang="en-GB" b="1" dirty="0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 dirty="0">
                <a:effectLst/>
              </a:rPr>
              <a:t> </a:t>
            </a:r>
            <a:r>
              <a:rPr lang="en-GB" b="1" dirty="0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 dirty="0">
                <a:latin typeface="Arial"/>
                <a:cs typeface="Arial"/>
              </a:rPr>
              <a:t>As part of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 dirty="0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 dirty="0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What can happen at a meeting or a committee meeting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meeting needs to be in quorate for a decision to be made and action taken at the meeting.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quorum is enough members to be a reasonable representation of the branch total number. It can be set to reflect the branch, so 10% for instance.</a:t>
            </a:r>
            <a:r>
              <a:rPr lang="en-GB" dirty="0">
                <a:effectLst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GB" dirty="0">
                <a:effectLst/>
              </a:rPr>
              <a:t>Emphasise that the committee acts on the will of the members at the meeting. It is generally the case that the committee has to steer the members into making a decision and keep expectations realistic.</a:t>
            </a:r>
            <a:r>
              <a:rPr lang="en-GB" baseline="0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Explain how we look which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problems to pick and how to go forward with them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 through the slide as to which problem to tackle first,</a:t>
            </a:r>
            <a:r>
              <a:rPr lang="en-US" baseline="0" dirty="0"/>
              <a:t> try adding member numbers to the departments/offices/locations such department C having more members than </a:t>
            </a:r>
            <a:r>
              <a:rPr lang="en-US" baseline="0" dirty="0" err="1"/>
              <a:t>dept</a:t>
            </a:r>
            <a:r>
              <a:rPr lang="en-US" baseline="0" dirty="0"/>
              <a:t> A &amp; B put together. This is a good time to explain the benefit of mapping the workforce.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One of the golden rules for reps is if you are not sure what to do, consult a more experienced rep or a Prospect full-time office</a:t>
            </a:r>
            <a:r>
              <a:rPr lang="en-US" baseline="0" dirty="0"/>
              <a:t>r.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 be able to retain members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very important that issues that affect the majority of the branch are dealt with as a priority, not just the member who shouts.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agreement at a meeting may not be easy. The chair will need to keep order and make sure all the sides of the argument are heard. The committee should have a plan beforehand of who will provide the information needed for the members to make an informed decision.</a:t>
            </a:r>
            <a:r>
              <a:rPr lang="en-GB" dirty="0">
                <a:effectLst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Understand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what support is available</a:t>
            </a:r>
          </a:p>
          <a:p>
            <a:r>
              <a:rPr lang="en-US" b="0" baseline="0" dirty="0">
                <a:latin typeface="Arial" charset="0"/>
                <a:ea typeface="Arial" charset="0"/>
                <a:cs typeface="Arial" charset="0"/>
              </a:rPr>
              <a:t>If you are just teaching one branch you may be able to name the officers, but it is written in their action plan to find out.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4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how the member interacts with union as a whole</a:t>
            </a:r>
          </a:p>
          <a:p>
            <a:r>
              <a:rPr lang="en-US" b="0" baseline="0" dirty="0">
                <a:latin typeface="Arial" charset="0"/>
                <a:ea typeface="Arial" charset="0"/>
                <a:cs typeface="Arial" charset="0"/>
              </a:rPr>
              <a:t>This diagram is from the rep’s handbook and shows the communication and relationship members have with parts of the union.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Highlight the actual role, skills and expectations….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4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0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43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To change the image format slide background</a:t>
            </a:r>
          </a:p>
        </p:txBody>
      </p:sp>
    </p:spTree>
    <p:extLst>
      <p:ext uri="{BB962C8B-B14F-4D97-AF65-F5344CB8AC3E}">
        <p14:creationId xmlns:p14="http://schemas.microsoft.com/office/powerpoint/2010/main" val="355590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image format slide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642443"/>
            <a:ext cx="1805116" cy="90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5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4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8" y="0"/>
            <a:ext cx="50642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10" y="642443"/>
            <a:ext cx="1811215" cy="9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6" cy="907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7CB504-F8E7-E845-88E9-9DCBB4148A84}"/>
              </a:ext>
            </a:extLst>
          </p:cNvPr>
          <p:cNvSpPr/>
          <p:nvPr userDrawn="1"/>
        </p:nvSpPr>
        <p:spPr>
          <a:xfrm>
            <a:off x="1475515" y="6387509"/>
            <a:ext cx="15709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208D2F72-625E-9440-AB36-FB495C4B637D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1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204442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62044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19646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F264969-CEF3-7D44-B3E6-23DDC1E9B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087146"/>
              </p:ext>
            </p:extLst>
          </p:nvPr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1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266136"/>
            <a:ext cx="5622498" cy="1919503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Activity E: What do union reps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427386"/>
            <a:ext cx="5130489" cy="3670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400" dirty="0">
                <a:latin typeface="Arial"/>
                <a:cs typeface="Arial"/>
              </a:rPr>
              <a:t>Working together in a large group, make a list of all the things a Prospect rep might do as part of their duties.</a:t>
            </a:r>
          </a:p>
          <a:p>
            <a:pPr>
              <a:spcBef>
                <a:spcPts val="900"/>
              </a:spcBef>
            </a:pPr>
            <a:r>
              <a:rPr lang="en-US" sz="2400" dirty="0">
                <a:latin typeface="Arial"/>
                <a:cs typeface="Arial"/>
              </a:rPr>
              <a:t>Complete the list of things a rep does.</a:t>
            </a:r>
          </a:p>
          <a:p>
            <a:pPr>
              <a:spcBef>
                <a:spcPts val="900"/>
              </a:spcBef>
            </a:pPr>
            <a:r>
              <a:rPr lang="en-US" sz="2400" dirty="0">
                <a:latin typeface="Arial"/>
                <a:cs typeface="Arial"/>
              </a:rPr>
              <a:t>Make a list of the skills needed by a rep to do the tasks.</a:t>
            </a:r>
          </a:p>
          <a:p>
            <a:pPr>
              <a:spcBef>
                <a:spcPts val="900"/>
              </a:spcBef>
            </a:pPr>
            <a:r>
              <a:rPr lang="en-US" sz="2400" dirty="0">
                <a:latin typeface="Arial"/>
                <a:cs typeface="Arial"/>
              </a:rPr>
              <a:t>On the first list pick the four most important tasks.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>
          <a:xfrm>
            <a:off x="6812175" y="2534769"/>
            <a:ext cx="4590284" cy="31991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5292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955343"/>
            <a:ext cx="8838792" cy="1230296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Different types of reps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711" y="2488816"/>
            <a:ext cx="3608233" cy="33300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Vice-president 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Membership and recruitment 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Branch organiser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6C2C2-E7E0-A045-95ED-E9F36462971D}"/>
              </a:ext>
            </a:extLst>
          </p:cNvPr>
          <p:cNvSpPr/>
          <p:nvPr/>
        </p:nvSpPr>
        <p:spPr>
          <a:xfrm>
            <a:off x="4775200" y="2488816"/>
            <a:ext cx="3724952" cy="36848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Health &amp; safety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Union learning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Equality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members Rep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Environmental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Case handler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 rep</a:t>
            </a:r>
          </a:p>
          <a:p>
            <a:pPr marL="342900" indent="-342900">
              <a:buFont typeface="Arial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8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C4C1-A933-4BF4-AECB-6DC29579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87" y="392466"/>
            <a:ext cx="7760988" cy="800714"/>
          </a:xfrm>
        </p:spPr>
        <p:txBody>
          <a:bodyPr>
            <a:normAutofit fontScale="90000"/>
          </a:bodyPr>
          <a:lstStyle/>
          <a:p>
            <a:r>
              <a:rPr lang="en-GB" dirty="0"/>
              <a:t>Code of practice for Prospect reps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5EDF5-0169-454F-A185-85CEFC29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87" y="1516566"/>
            <a:ext cx="10534340" cy="53414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GB" b="1" dirty="0"/>
              <a:t>Responsibilities</a:t>
            </a:r>
          </a:p>
          <a:p>
            <a:pPr>
              <a:buClrTx/>
            </a:pPr>
            <a:r>
              <a:rPr lang="en-GB" dirty="0"/>
              <a:t>Act honestly, responsibly and with integrity.</a:t>
            </a:r>
          </a:p>
          <a:p>
            <a:pPr>
              <a:buClrTx/>
            </a:pPr>
            <a:r>
              <a:rPr lang="en-GB" dirty="0"/>
              <a:t>Communicate respectfully and honestly. </a:t>
            </a:r>
          </a:p>
          <a:p>
            <a:pPr>
              <a:buClrTx/>
            </a:pPr>
            <a:r>
              <a:rPr lang="en-GB" dirty="0"/>
              <a:t>Treat others with fairness, dignity, and respect. </a:t>
            </a:r>
          </a:p>
          <a:p>
            <a:pPr>
              <a:buClrTx/>
            </a:pPr>
            <a:r>
              <a:rPr lang="en-GB" dirty="0"/>
              <a:t>Encourage the open expression of views at meetings but accept collective responsibility for all decisions and policies once finalised.</a:t>
            </a:r>
          </a:p>
          <a:p>
            <a:pPr>
              <a:buClrTx/>
            </a:pPr>
            <a:r>
              <a:rPr lang="en-GB" dirty="0"/>
              <a:t>Not behave in ways that may cause physical or mental harm or distress to another person, such as verbal abuse, physical abuse, assault, bullying, or discrimination or harassment.</a:t>
            </a:r>
          </a:p>
        </p:txBody>
      </p:sp>
    </p:spTree>
    <p:extLst>
      <p:ext uri="{BB962C8B-B14F-4D97-AF65-F5344CB8AC3E}">
        <p14:creationId xmlns:p14="http://schemas.microsoft.com/office/powerpoint/2010/main" val="410999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955343"/>
            <a:ext cx="8838792" cy="1230296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The values and </a:t>
            </a:r>
            <a:r>
              <a:rPr lang="en-GB" sz="4000" dirty="0">
                <a:latin typeface="Arial"/>
                <a:cs typeface="Arial"/>
              </a:rPr>
              <a:t>behaviour</a:t>
            </a:r>
            <a:r>
              <a:rPr lang="en-US" sz="4000" dirty="0">
                <a:latin typeface="Arial"/>
                <a:cs typeface="Arial"/>
              </a:rPr>
              <a:t> of reps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711" y="2512639"/>
            <a:ext cx="3608233" cy="36848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Respectful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Non-judgemental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Honest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Able to network</a:t>
            </a:r>
          </a:p>
          <a:p>
            <a:pPr>
              <a:spcBef>
                <a:spcPts val="90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6C2C2-E7E0-A045-95ED-E9F36462971D}"/>
              </a:ext>
            </a:extLst>
          </p:cNvPr>
          <p:cNvSpPr/>
          <p:nvPr/>
        </p:nvSpPr>
        <p:spPr>
          <a:xfrm>
            <a:off x="4775200" y="2488816"/>
            <a:ext cx="3724952" cy="36848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Good listener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Clear communicator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sounding board for ideas</a:t>
            </a:r>
          </a:p>
          <a:p>
            <a:pPr marL="342900" indent="-342900">
              <a:buFont typeface="Arial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0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180928"/>
            <a:ext cx="7939668" cy="118779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The branch and its data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5415" y="3258555"/>
            <a:ext cx="8838794" cy="7941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rial"/>
                <a:cs typeface="Arial"/>
              </a:rPr>
              <a:t>(further information in appendix)</a:t>
            </a:r>
          </a:p>
        </p:txBody>
      </p:sp>
    </p:spTree>
    <p:extLst>
      <p:ext uri="{BB962C8B-B14F-4D97-AF65-F5344CB8AC3E}">
        <p14:creationId xmlns:p14="http://schemas.microsoft.com/office/powerpoint/2010/main" val="111012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3915083" cy="1086929"/>
          </a:xfrm>
        </p:spPr>
        <p:txBody>
          <a:bodyPr>
            <a:noAutofit/>
          </a:bodyPr>
          <a:lstStyle/>
          <a:p>
            <a:r>
              <a:rPr lang="en-GB" dirty="0" err="1"/>
              <a:t>GDPR</a:t>
            </a:r>
            <a:r>
              <a:rPr lang="en-GB" dirty="0"/>
              <a:t> – 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Mark all correspondence, electronic or otherwise as private and confidential; Be aware the act applies to paper file, records of telephone conversations, audiotapes, photographs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networking media.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Respect confidentiality and the rights of a member. 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 open with people about information held about them.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Ensure all personal data is disposed of as confidential waste.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Think of personal data held about individuals as though it was held about you. 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Back to work action – find out about your workplace policy and how it is important to know the difference between processors and controllers – who controls information on work computers (we do).</a:t>
            </a:r>
          </a:p>
        </p:txBody>
      </p:sp>
    </p:spTree>
    <p:extLst>
      <p:ext uri="{BB962C8B-B14F-4D97-AF65-F5344CB8AC3E}">
        <p14:creationId xmlns:p14="http://schemas.microsoft.com/office/powerpoint/2010/main" val="392989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716415"/>
          </a:xfrm>
        </p:spPr>
        <p:txBody>
          <a:bodyPr>
            <a:noAutofit/>
          </a:bodyPr>
          <a:lstStyle/>
          <a:p>
            <a:r>
              <a:rPr lang="en-GB" dirty="0"/>
              <a:t>GDPR – Don’t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11" y="1770077"/>
            <a:ext cx="8237990" cy="420106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Disclose any personal data over the phone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Put personal data about a member on the internet without their permissions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Take personal data home unless it can be securely stored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 personal data held for someone for a different purpose without permission from that member.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Send personal data outside the EEA (European Economic Area) without taking advice from Prospect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Further advice can be sought from Tracey Hunt if you‘re unsure about your practices. (details in the workbook)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Under the course resource area, reps can download their own template to formalise an agreement with the employer. Once you have completed this, please send to datacompliance@prospect.org.uk</a:t>
            </a:r>
          </a:p>
          <a:p>
            <a:pPr>
              <a:buClr>
                <a:schemeClr val="tx1"/>
              </a:buClr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7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086929"/>
          </a:xfrm>
        </p:spPr>
        <p:txBody>
          <a:bodyPr>
            <a:noAutofit/>
          </a:bodyPr>
          <a:lstStyle/>
          <a:p>
            <a:r>
              <a:rPr lang="en-GB" dirty="0"/>
              <a:t>Prospect </a:t>
            </a:r>
            <a:r>
              <a:rPr lang="en-GB" dirty="0" err="1"/>
              <a:t>eSite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6401537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Prospect gives branches a way of communicating with their members which reduces the chance of a data breach when sending emails. This is done via our free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eSite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Branch officers (Secretary/assistant, chair/vice chair, membership and recruitment secretary/organiser automatically get admin rights to look after their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eSite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as does our new communications rep role)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All branches have a ‘starter’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eBranch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which gives their branch officers access to online membership lists. The same applies at section level. </a:t>
            </a:r>
          </a:p>
        </p:txBody>
      </p:sp>
    </p:spTree>
    <p:extLst>
      <p:ext uri="{BB962C8B-B14F-4D97-AF65-F5344CB8AC3E}">
        <p14:creationId xmlns:p14="http://schemas.microsoft.com/office/powerpoint/2010/main" val="259466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24" y="2170324"/>
            <a:ext cx="4492756" cy="3938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55884" y="3260993"/>
            <a:ext cx="2516222" cy="29835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your action plan look sign up to the Prospect website and look at your branches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eSites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find out how the branch communicates with its members safely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0DBCBF-18C8-4E41-B5E9-0CA6A52DC2E2}"/>
              </a:ext>
            </a:extLst>
          </p:cNvPr>
          <p:cNvSpPr txBox="1">
            <a:spLocks/>
          </p:cNvSpPr>
          <p:nvPr/>
        </p:nvSpPr>
        <p:spPr>
          <a:xfrm>
            <a:off x="1475523" y="894271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err="1"/>
              <a:t>eBranch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79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1323929"/>
            <a:ext cx="7760988" cy="1086929"/>
          </a:xfrm>
        </p:spPr>
        <p:txBody>
          <a:bodyPr>
            <a:noAutofit/>
          </a:bodyPr>
          <a:lstStyle/>
          <a:p>
            <a:r>
              <a:rPr lang="en-GB" dirty="0"/>
              <a:t>Action plan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644048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Start to fill in your action plan for when you return to the workplace to improve  your organisation (continued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infurther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online sessions.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part of the rep’s action plan on going back to the workplace you need to find out who fills the branch roles, who is organiser &amp;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F.T.O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Activity K - How well organised is your workplace? 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Log in to the Prospect website.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5220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66136"/>
            <a:ext cx="6923477" cy="197936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Why does it matter what branch you are in?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415" y="2430019"/>
            <a:ext cx="4443693" cy="368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 branch is a bargaining unit.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982800"/>
            <a:ext cx="79250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 bargaining unit is the group of workers for whom a trade union is requesting, or has been granted, recognition.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5416" y="5198492"/>
            <a:ext cx="6327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A rep should give guidance for a new member to be put in the right branch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5416" y="3905980"/>
            <a:ext cx="69234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It is very important that a member is in the right branch/bargaining unit as they might not be able to speak or vote on issues that affect them if not.</a:t>
            </a:r>
          </a:p>
        </p:txBody>
      </p:sp>
    </p:spTree>
    <p:extLst>
      <p:ext uri="{BB962C8B-B14F-4D97-AF65-F5344CB8AC3E}">
        <p14:creationId xmlns:p14="http://schemas.microsoft.com/office/powerpoint/2010/main" val="171060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2276888"/>
            <a:ext cx="7760988" cy="1086929"/>
          </a:xfrm>
        </p:spPr>
        <p:txBody>
          <a:bodyPr>
            <a:noAutofit/>
          </a:bodyPr>
          <a:lstStyle/>
          <a:p>
            <a:r>
              <a:rPr lang="en-GB" dirty="0"/>
              <a:t>Activity K: How well organised is your workplace?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3597007"/>
            <a:ext cx="7668478" cy="140465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a scale of 1-10.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Fill in your action plan for when you return to the workplace to improve your organisation.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84678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850030"/>
            <a:ext cx="7352146" cy="194366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What happens when a new member joins Prospect?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3013913"/>
            <a:ext cx="8486573" cy="2450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400" dirty="0">
                <a:latin typeface="Arial"/>
                <a:cs typeface="Arial"/>
              </a:rPr>
              <a:t>A new member is put into the appropriate branch.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/>
                <a:cs typeface="Arial"/>
              </a:rPr>
              <a:t>This is decided from the following information: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their job or role 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who they work for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their work location</a:t>
            </a:r>
          </a:p>
        </p:txBody>
      </p:sp>
    </p:spTree>
    <p:extLst>
      <p:ext uri="{BB962C8B-B14F-4D97-AF65-F5344CB8AC3E}">
        <p14:creationId xmlns:p14="http://schemas.microsoft.com/office/powerpoint/2010/main" val="11016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192101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49703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07305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CB59D-993D-804D-AB98-6F4ED1670401}"/>
              </a:ext>
            </a:extLst>
          </p:cNvPr>
          <p:cNvSpPr txBox="1"/>
          <p:nvPr/>
        </p:nvSpPr>
        <p:spPr>
          <a:xfrm>
            <a:off x="391723" y="5190138"/>
            <a:ext cx="797056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As part of the rep’s action plan on going back to the workplace you need to find out who fills these roles in your branch?</a:t>
            </a:r>
          </a:p>
          <a:p>
            <a:r>
              <a:rPr lang="en-US" sz="2000" b="1" dirty="0">
                <a:latin typeface="Arial"/>
                <a:cs typeface="Arial"/>
              </a:rPr>
              <a:t>Who are you representing? (department, workplace, grade)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3BF641D-CACA-C844-A4B5-CCCDCAE51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043378"/>
              </p:ext>
            </p:extLst>
          </p:nvPr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3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4" y="195948"/>
            <a:ext cx="7186893" cy="1744364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How is a branch democratic?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8599" y="2311758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8599" y="359695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5124" y="489919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311758"/>
            <a:ext cx="2344493" cy="1515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An issue is raised and an action is voted on at a meeting.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069" y="2844879"/>
            <a:ext cx="2128623" cy="23550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i="1" dirty="0">
                <a:latin typeface="Arial"/>
                <a:cs typeface="Arial"/>
              </a:rPr>
              <a:t>In between meetings, the committee can discuss an issue that arises and </a:t>
            </a:r>
            <a:br>
              <a:rPr lang="en-US" sz="2200" i="1" dirty="0">
                <a:latin typeface="Arial"/>
                <a:cs typeface="Arial"/>
              </a:rPr>
            </a:br>
            <a:r>
              <a:rPr lang="en-US" sz="2200" i="1" dirty="0">
                <a:latin typeface="Arial"/>
                <a:cs typeface="Arial"/>
              </a:rPr>
              <a:t>an action decided on</a:t>
            </a:r>
            <a:r>
              <a:rPr lang="en-GB" sz="2200" i="1" dirty="0">
                <a:latin typeface="Arial"/>
                <a:cs typeface="Arial"/>
              </a:rPr>
              <a:t>.</a:t>
            </a:r>
            <a:endParaRPr lang="en-US" sz="2200" i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5414" y="4199096"/>
            <a:ext cx="2196253" cy="14773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The branch usually instructs the committee to take action.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612993" y="4374184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5C4E13-3DB3-D941-A24E-F40120F4FCA5}"/>
              </a:ext>
            </a:extLst>
          </p:cNvPr>
          <p:cNvCxnSpPr>
            <a:cxnSpLocks/>
          </p:cNvCxnSpPr>
          <p:nvPr/>
        </p:nvCxnSpPr>
        <p:spPr>
          <a:xfrm>
            <a:off x="5600893" y="3088985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2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9E12115-4D6B-EC4A-9083-581AC9B99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412091"/>
              </p:ext>
            </p:extLst>
          </p:nvPr>
        </p:nvGraphicFramePr>
        <p:xfrm>
          <a:off x="1176882" y="1997791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208" y="127591"/>
            <a:ext cx="8901000" cy="152511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Branch issues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326" y="5301487"/>
            <a:ext cx="7520242" cy="1161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>
                <a:latin typeface="Arial"/>
                <a:cs typeface="Arial"/>
              </a:rPr>
              <a:t>Which issue should the branch try to address first?</a:t>
            </a:r>
          </a:p>
          <a:p>
            <a:r>
              <a:rPr lang="en-US" sz="2400" b="1" dirty="0">
                <a:latin typeface="Arial"/>
                <a:cs typeface="Arial"/>
              </a:rPr>
              <a:t>Can you set up a working group to tackle each problem?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F9BA5-5340-FE42-B92A-BA5CF9196C06}"/>
              </a:ext>
            </a:extLst>
          </p:cNvPr>
          <p:cNvGrpSpPr/>
          <p:nvPr/>
        </p:nvGrpSpPr>
        <p:grpSpPr>
          <a:xfrm>
            <a:off x="5421122" y="1454626"/>
            <a:ext cx="2046385" cy="1553379"/>
            <a:chOff x="5746531" y="1536028"/>
            <a:chExt cx="2046385" cy="1553379"/>
          </a:xfrm>
        </p:grpSpPr>
        <p:sp>
          <p:nvSpPr>
            <p:cNvPr id="14" name="Triangle 11">
              <a:extLst>
                <a:ext uri="{FF2B5EF4-FFF2-40B4-BE49-F238E27FC236}">
                  <a16:creationId xmlns:a16="http://schemas.microsoft.com/office/drawing/2014/main" id="{53738F50-B72E-484B-975E-63D3998585B9}"/>
                </a:ext>
              </a:extLst>
            </p:cNvPr>
            <p:cNvSpPr/>
            <p:nvPr/>
          </p:nvSpPr>
          <p:spPr>
            <a:xfrm rot="7060572">
              <a:off x="5798291" y="1789590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328B009-5016-5A4D-892C-42ACE14A47D9}"/>
                </a:ext>
              </a:extLst>
            </p:cNvPr>
            <p:cNvSpPr/>
            <p:nvPr/>
          </p:nvSpPr>
          <p:spPr>
            <a:xfrm>
              <a:off x="6239537" y="1536028"/>
              <a:ext cx="1553379" cy="15533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Problem 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81F50A-D3E1-9646-BC0C-722DE2C579EF}"/>
              </a:ext>
            </a:extLst>
          </p:cNvPr>
          <p:cNvGrpSpPr/>
          <p:nvPr/>
        </p:nvGrpSpPr>
        <p:grpSpPr>
          <a:xfrm>
            <a:off x="573326" y="2259031"/>
            <a:ext cx="1760855" cy="2078139"/>
            <a:chOff x="1445053" y="2331239"/>
            <a:chExt cx="1760855" cy="2078139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01F2A737-D673-DB4D-8BC2-8832040156B7}"/>
                </a:ext>
              </a:extLst>
            </p:cNvPr>
            <p:cNvSpPr/>
            <p:nvPr/>
          </p:nvSpPr>
          <p:spPr>
            <a:xfrm>
              <a:off x="2207742" y="3307692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41CF5E-67BC-4C4A-A56E-B937CF98A0D9}"/>
                </a:ext>
              </a:extLst>
            </p:cNvPr>
            <p:cNvSpPr/>
            <p:nvPr/>
          </p:nvSpPr>
          <p:spPr>
            <a:xfrm>
              <a:off x="1445053" y="2331239"/>
              <a:ext cx="1553379" cy="1553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Problem 1 &amp;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8FF5E6-93D9-134D-81FF-BD266422133E}"/>
              </a:ext>
            </a:extLst>
          </p:cNvPr>
          <p:cNvGrpSpPr/>
          <p:nvPr/>
        </p:nvGrpSpPr>
        <p:grpSpPr>
          <a:xfrm>
            <a:off x="6369586" y="2828400"/>
            <a:ext cx="2055869" cy="1582214"/>
            <a:chOff x="6918685" y="3737556"/>
            <a:chExt cx="2055869" cy="1582214"/>
          </a:xfrm>
        </p:grpSpPr>
        <p:sp>
          <p:nvSpPr>
            <p:cNvPr id="15" name="Triangle 11">
              <a:extLst>
                <a:ext uri="{FF2B5EF4-FFF2-40B4-BE49-F238E27FC236}">
                  <a16:creationId xmlns:a16="http://schemas.microsoft.com/office/drawing/2014/main" id="{4C3FD583-A20D-5A47-81BF-D987524D9A56}"/>
                </a:ext>
              </a:extLst>
            </p:cNvPr>
            <p:cNvSpPr/>
            <p:nvPr/>
          </p:nvSpPr>
          <p:spPr>
            <a:xfrm rot="5953675">
              <a:off x="6970445" y="4269844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B161E-A2DC-064D-AA65-7D01620E619E}"/>
                </a:ext>
              </a:extLst>
            </p:cNvPr>
            <p:cNvSpPr/>
            <p:nvPr/>
          </p:nvSpPr>
          <p:spPr>
            <a:xfrm>
              <a:off x="7421175" y="3737556"/>
              <a:ext cx="1553379" cy="15533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Problem 1 &amp;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15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7" y="878935"/>
            <a:ext cx="7597033" cy="784612"/>
          </a:xfrm>
        </p:spPr>
        <p:txBody>
          <a:bodyPr>
            <a:noAutofit/>
          </a:bodyPr>
          <a:lstStyle/>
          <a:p>
            <a:r>
              <a:rPr lang="en-US" sz="5400" dirty="0"/>
              <a:t>Branch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146508"/>
              </p:ext>
            </p:extLst>
          </p:nvPr>
        </p:nvGraphicFramePr>
        <p:xfrm>
          <a:off x="1443207" y="1851414"/>
          <a:ext cx="4926522" cy="45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531429" y="3406835"/>
            <a:ext cx="212680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As part of your action plan find out who is your branch negotiation officer and </a:t>
            </a:r>
            <a:r>
              <a:rPr lang="en-US" b="1" dirty="0" err="1">
                <a:latin typeface="Arial"/>
                <a:cs typeface="Arial"/>
              </a:rPr>
              <a:t>organiser</a:t>
            </a:r>
            <a:r>
              <a:rPr lang="en-US" b="1" dirty="0">
                <a:latin typeface="Arial"/>
                <a:cs typeface="Arial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280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9AE515-6AC8-F94D-93EA-30335271AA42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443208" y="620884"/>
            <a:ext cx="6893269" cy="5799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9" y="268940"/>
            <a:ext cx="1881016" cy="1255060"/>
          </a:xfrm>
        </p:spPr>
        <p:txBody>
          <a:bodyPr>
            <a:normAutofit/>
          </a:bodyPr>
          <a:lstStyle/>
          <a:p>
            <a:r>
              <a:rPr lang="en-US" sz="2800" dirty="0"/>
              <a:t>Prospect structure</a:t>
            </a:r>
          </a:p>
        </p:txBody>
      </p:sp>
    </p:spTree>
    <p:extLst>
      <p:ext uri="{BB962C8B-B14F-4D97-AF65-F5344CB8AC3E}">
        <p14:creationId xmlns:p14="http://schemas.microsoft.com/office/powerpoint/2010/main" val="174283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380595"/>
            <a:ext cx="7939668" cy="118779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The role of a rep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5415" y="266135"/>
            <a:ext cx="8838794" cy="2114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/>
                <a:cs typeface="Arial"/>
              </a:rPr>
              <a:t>Session 4</a:t>
            </a:r>
          </a:p>
        </p:txBody>
      </p:sp>
    </p:spTree>
    <p:extLst>
      <p:ext uri="{BB962C8B-B14F-4D97-AF65-F5344CB8AC3E}">
        <p14:creationId xmlns:p14="http://schemas.microsoft.com/office/powerpoint/2010/main" val="1280770083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ct-Bectu-theme">
  <a:themeElements>
    <a:clrScheme name="Prospect-Bectu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pect-Bectu-theme" id="{2EFA9355-B15C-5640-A932-24E9B7F024C7}" vid="{93BF297F-3784-2A40-9215-0E44D9E68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2019-01388-Template-Prospect-Powerpoint-template-Version-12-09-2019</Template>
  <TotalTime>7258</TotalTime>
  <Words>2403</Words>
  <Application>Microsoft Office PowerPoint</Application>
  <PresentationFormat>Widescreen</PresentationFormat>
  <Paragraphs>226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Prospect-Bectu-theme</vt:lpstr>
      <vt:lpstr>A branch </vt:lpstr>
      <vt:lpstr>Why does it matter what branch you are in?</vt:lpstr>
      <vt:lpstr>What happens when a new member joins Prospect?</vt:lpstr>
      <vt:lpstr>A branch </vt:lpstr>
      <vt:lpstr>How is a branch democratic?</vt:lpstr>
      <vt:lpstr>Branch issues</vt:lpstr>
      <vt:lpstr>Branch support</vt:lpstr>
      <vt:lpstr>Prospect structure</vt:lpstr>
      <vt:lpstr>The role of a rep</vt:lpstr>
      <vt:lpstr>Activity E: What do union reps do?</vt:lpstr>
      <vt:lpstr>Different types of reps</vt:lpstr>
      <vt:lpstr>Code of practice for Prospect reps</vt:lpstr>
      <vt:lpstr>The values and behaviour of reps</vt:lpstr>
      <vt:lpstr>The branch and its data</vt:lpstr>
      <vt:lpstr>GDPR – things to remember</vt:lpstr>
      <vt:lpstr>GDPR – Don’t</vt:lpstr>
      <vt:lpstr>Prospect eSite</vt:lpstr>
      <vt:lpstr>PowerPoint Presentation</vt:lpstr>
      <vt:lpstr>Action plan so far…</vt:lpstr>
      <vt:lpstr>Activity K: How well organised is your workplace?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Sharratt</dc:creator>
  <cp:lastModifiedBy>Kathryn Sharratt</cp:lastModifiedBy>
  <cp:revision>119</cp:revision>
  <cp:lastPrinted>2020-02-04T12:16:45Z</cp:lastPrinted>
  <dcterms:created xsi:type="dcterms:W3CDTF">2019-10-02T11:31:35Z</dcterms:created>
  <dcterms:modified xsi:type="dcterms:W3CDTF">2023-11-29T16:08:37Z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-1887757354</vt:i4>
  </property>
  <property fmtid="{D5CDD505-2E9C-101B-9397-08002B2CF9AE}" pid="3" name="_NewReviewCycle">
    <vt:lpwstr/>
  </property>
  <property fmtid="{D5CDD505-2E9C-101B-9397-08002B2CF9AE}" pid="4" name="_EmailSubject">
    <vt:lpwstr>Reps material updates</vt:lpwstr>
  </property>
  <property fmtid="{D5CDD505-2E9C-101B-9397-08002B2CF9AE}" pid="5" name="_AuthorEmail">
    <vt:lpwstr>Kathryn.Sharratt@prospect.org.uk</vt:lpwstr>
  </property>
  <property fmtid="{D5CDD505-2E9C-101B-9397-08002B2CF9AE}" pid="6" name="_AuthorEmailDisplayName">
    <vt:lpwstr>Kathryn Sharratt</vt:lpwstr>
  </property>
  <property fmtid="{D5CDD505-2E9C-101B-9397-08002B2CF9AE}" pid="7" name="_PreviousAdHocReviewCycleID">
    <vt:i4>954626402</vt:i4>
  </property>
</Properties>
</file>