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13"/>
  </p:notesMasterIdLst>
  <p:sldIdLst>
    <p:sldId id="593" r:id="rId6"/>
    <p:sldId id="602" r:id="rId7"/>
    <p:sldId id="592" r:id="rId8"/>
    <p:sldId id="595" r:id="rId9"/>
    <p:sldId id="601" r:id="rId10"/>
    <p:sldId id="603" r:id="rId11"/>
    <p:sldId id="60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2F010-0891-4F4B-91C0-2FAC0F40B2D0}" v="2" dt="2022-04-19T15:41:17.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9" autoAdjust="0"/>
    <p:restoredTop sz="86339" autoAdjust="0"/>
  </p:normalViewPr>
  <p:slideViewPr>
    <p:cSldViewPr snapToGrid="0" snapToObjects="1">
      <p:cViewPr varScale="1">
        <p:scale>
          <a:sx n="108" d="100"/>
          <a:sy n="108" d="100"/>
        </p:scale>
        <p:origin x="768"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5" d="100"/>
          <a:sy n="95" d="100"/>
        </p:scale>
        <p:origin x="36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841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using a team </a:t>
            </a:r>
            <a:r>
              <a:rPr lang="en-GB" dirty="0" err="1"/>
              <a:t>jamboard</a:t>
            </a:r>
            <a:r>
              <a:rPr lang="en-GB" dirty="0"/>
              <a:t> – you may have access to previous posts so you just copy and paste over for your needs. If not, if you click the three dots at the top right hand corner next to the share button, it gives you the option to copy the </a:t>
            </a:r>
            <a:r>
              <a:rPr lang="en-GB" dirty="0" err="1"/>
              <a:t>jamboard</a:t>
            </a:r>
            <a:r>
              <a:rPr lang="en-GB" dirty="0"/>
              <a:t> and change the date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84600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made a copy, you can clear the frame or delete the previous posts and then add an example post to help guide the reps in the first activity. </a:t>
            </a:r>
          </a:p>
          <a:p>
            <a:endParaRPr lang="en-GB" dirty="0"/>
          </a:p>
          <a:p>
            <a:r>
              <a:rPr lang="en-GB" dirty="0"/>
              <a:t>Reps need to add their own post it by clicking on the left hand column – fourth icon down ( like a post it), once they click on this it will present like a sticky note to write on…..</a:t>
            </a:r>
          </a:p>
          <a:p>
            <a:endParaRPr lang="en-GB" dirty="0"/>
          </a:p>
          <a:p>
            <a:r>
              <a:rPr lang="en-GB" dirty="0"/>
              <a:t>As the tutor you need to ensure the </a:t>
            </a:r>
            <a:r>
              <a:rPr lang="en-GB" dirty="0" err="1"/>
              <a:t>jamboard</a:t>
            </a:r>
            <a:r>
              <a:rPr lang="en-GB" dirty="0"/>
              <a:t> is editable.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3014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make sure the link is editable…..</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62333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must copy the link into the chat function so the reps can add post its onto the </a:t>
            </a:r>
            <a:r>
              <a:rPr lang="en-GB" dirty="0" err="1"/>
              <a:t>jamboard</a:t>
            </a:r>
            <a:r>
              <a:rPr lang="en-GB" dirty="0"/>
              <a:t>……</a:t>
            </a:r>
          </a:p>
          <a:p>
            <a:r>
              <a:rPr lang="en-GB" dirty="0"/>
              <a:t>As you will see you have the option as editor and viewer  - you’ll need to switch the option to editor before you share the link in chat. </a:t>
            </a:r>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31054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you’ve shared the link with the rep, they’ll have access to the </a:t>
            </a:r>
            <a:r>
              <a:rPr lang="en-GB" dirty="0" err="1"/>
              <a:t>jamboard</a:t>
            </a:r>
            <a:r>
              <a:rPr lang="en-GB" dirty="0"/>
              <a:t>. Go over the main functions before they start</a:t>
            </a:r>
          </a:p>
          <a:p>
            <a:r>
              <a:rPr lang="en-GB" dirty="0"/>
              <a:t>Once you’re happy with what you’ve written – ask the reps to add their name and then press save and the sticky note should add to the </a:t>
            </a:r>
            <a:r>
              <a:rPr lang="en-GB" dirty="0" err="1"/>
              <a:t>jamboard</a:t>
            </a:r>
            <a:r>
              <a:rPr lang="en-GB" dirty="0"/>
              <a:t>…..</a:t>
            </a:r>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76212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added post it displayed. </a:t>
            </a:r>
          </a:p>
          <a:p>
            <a:r>
              <a:rPr lang="en-GB" dirty="0"/>
              <a:t>The tutor or anyone with access can move the post its around and if you wish and you agree or disagree with a comment, you can add a thumbs up/thumbs down by dragging one over to the appropriate post it. </a:t>
            </a:r>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250101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10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1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71963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pic>
        <p:nvPicPr>
          <p:cNvPr id="7" name="Picture 6">
            <a:extLst>
              <a:ext uri="{FF2B5EF4-FFF2-40B4-BE49-F238E27FC236}">
                <a16:creationId xmlns:a16="http://schemas.microsoft.com/office/drawing/2014/main" id="{5B0F1BAE-4844-4918-B40E-EC55462348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Tree>
    <p:extLst>
      <p:ext uri="{BB962C8B-B14F-4D97-AF65-F5344CB8AC3E}">
        <p14:creationId xmlns:p14="http://schemas.microsoft.com/office/powerpoint/2010/main" val="3544575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39236325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6B65-6E7F-4A91-A9CF-2D0DFEF5FFD2}"/>
              </a:ext>
            </a:extLst>
          </p:cNvPr>
          <p:cNvSpPr>
            <a:spLocks noGrp="1"/>
          </p:cNvSpPr>
          <p:nvPr>
            <p:ph type="title"/>
          </p:nvPr>
        </p:nvSpPr>
        <p:spPr/>
        <p:txBody>
          <a:bodyPr/>
          <a:lstStyle/>
          <a:p>
            <a:r>
              <a:rPr lang="en-GB" dirty="0"/>
              <a:t>Setting up a </a:t>
            </a:r>
            <a:r>
              <a:rPr lang="en-GB" dirty="0" err="1"/>
              <a:t>Jamboard</a:t>
            </a:r>
            <a:endParaRPr lang="en-GB" dirty="0"/>
          </a:p>
        </p:txBody>
      </p:sp>
      <p:sp>
        <p:nvSpPr>
          <p:cNvPr id="3" name="Content Placeholder 2">
            <a:extLst>
              <a:ext uri="{FF2B5EF4-FFF2-40B4-BE49-F238E27FC236}">
                <a16:creationId xmlns:a16="http://schemas.microsoft.com/office/drawing/2014/main" id="{4A75626D-4728-4651-AD09-EB88741D8A50}"/>
              </a:ext>
            </a:extLst>
          </p:cNvPr>
          <p:cNvSpPr>
            <a:spLocks noGrp="1"/>
          </p:cNvSpPr>
          <p:nvPr>
            <p:ph idx="1"/>
          </p:nvPr>
        </p:nvSpPr>
        <p:spPr/>
        <p:txBody>
          <a:bodyPr/>
          <a:lstStyle/>
          <a:p>
            <a:r>
              <a:rPr lang="en-GB" dirty="0"/>
              <a:t>Open </a:t>
            </a:r>
            <a:r>
              <a:rPr lang="en-GB" dirty="0">
                <a:hlinkClick r:id="rId3"/>
              </a:rPr>
              <a:t>https://jamboard.google.com/</a:t>
            </a:r>
            <a:endParaRPr lang="en-GB" dirty="0"/>
          </a:p>
          <a:p>
            <a:endParaRPr lang="en-GB" dirty="0"/>
          </a:p>
        </p:txBody>
      </p:sp>
    </p:spTree>
    <p:extLst>
      <p:ext uri="{BB962C8B-B14F-4D97-AF65-F5344CB8AC3E}">
        <p14:creationId xmlns:p14="http://schemas.microsoft.com/office/powerpoint/2010/main" val="418422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AC0E-595F-45AC-807C-6451FFA7C38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532D63-1F9B-4207-960D-5EB22BA503A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D5501F-2B6A-4D6A-9766-9A379C0B7EC8}"/>
              </a:ext>
            </a:extLst>
          </p:cNvPr>
          <p:cNvPicPr>
            <a:picLocks noChangeAspect="1"/>
          </p:cNvPicPr>
          <p:nvPr/>
        </p:nvPicPr>
        <p:blipFill>
          <a:blip r:embed="rId3"/>
          <a:stretch>
            <a:fillRect/>
          </a:stretch>
        </p:blipFill>
        <p:spPr>
          <a:xfrm>
            <a:off x="738781" y="0"/>
            <a:ext cx="10714438" cy="6858000"/>
          </a:xfrm>
          <a:prstGeom prst="rect">
            <a:avLst/>
          </a:prstGeom>
        </p:spPr>
      </p:pic>
    </p:spTree>
    <p:extLst>
      <p:ext uri="{BB962C8B-B14F-4D97-AF65-F5344CB8AC3E}">
        <p14:creationId xmlns:p14="http://schemas.microsoft.com/office/powerpoint/2010/main" val="256643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AB55-B625-4782-8BAE-6F36E92AB8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116A4A-346B-4924-99BA-F8B7F0D056E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9A84E28-3FF1-4EE9-A848-95621A0F39DD}"/>
              </a:ext>
            </a:extLst>
          </p:cNvPr>
          <p:cNvPicPr>
            <a:picLocks noChangeAspect="1"/>
          </p:cNvPicPr>
          <p:nvPr/>
        </p:nvPicPr>
        <p:blipFill>
          <a:blip r:embed="rId3"/>
          <a:stretch>
            <a:fillRect/>
          </a:stretch>
        </p:blipFill>
        <p:spPr>
          <a:xfrm>
            <a:off x="0" y="128016"/>
            <a:ext cx="12192000" cy="6601968"/>
          </a:xfrm>
          <a:prstGeom prst="rect">
            <a:avLst/>
          </a:prstGeom>
        </p:spPr>
      </p:pic>
    </p:spTree>
    <p:extLst>
      <p:ext uri="{BB962C8B-B14F-4D97-AF65-F5344CB8AC3E}">
        <p14:creationId xmlns:p14="http://schemas.microsoft.com/office/powerpoint/2010/main" val="54836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8207-C922-42F6-9204-833A72E6C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99E9A0-4395-492B-A31F-F34B08E9E44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54F9A93-BFC5-4118-A9FE-05C093594853}"/>
              </a:ext>
            </a:extLst>
          </p:cNvPr>
          <p:cNvPicPr>
            <a:picLocks noChangeAspect="1"/>
          </p:cNvPicPr>
          <p:nvPr/>
        </p:nvPicPr>
        <p:blipFill>
          <a:blip r:embed="rId3"/>
          <a:stretch>
            <a:fillRect/>
          </a:stretch>
        </p:blipFill>
        <p:spPr>
          <a:xfrm>
            <a:off x="0" y="127000"/>
            <a:ext cx="12192000" cy="6604000"/>
          </a:xfrm>
          <a:prstGeom prst="rect">
            <a:avLst/>
          </a:prstGeom>
        </p:spPr>
      </p:pic>
    </p:spTree>
    <p:extLst>
      <p:ext uri="{BB962C8B-B14F-4D97-AF65-F5344CB8AC3E}">
        <p14:creationId xmlns:p14="http://schemas.microsoft.com/office/powerpoint/2010/main" val="256145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1E53-90B9-470B-BCAB-E0D70D2CF314}"/>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22556CD0-8BE3-48C5-9883-F8E7DDA189F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2618ECB3-B730-4CC6-9307-DD8B28AD22D9}"/>
              </a:ext>
            </a:extLst>
          </p:cNvPr>
          <p:cNvPicPr>
            <a:picLocks noChangeAspect="1"/>
          </p:cNvPicPr>
          <p:nvPr/>
        </p:nvPicPr>
        <p:blipFill>
          <a:blip r:embed="rId3"/>
          <a:stretch>
            <a:fillRect/>
          </a:stretch>
        </p:blipFill>
        <p:spPr>
          <a:xfrm>
            <a:off x="337351" y="307571"/>
            <a:ext cx="11549849" cy="6448336"/>
          </a:xfrm>
          <a:prstGeom prst="rect">
            <a:avLst/>
          </a:prstGeom>
        </p:spPr>
      </p:pic>
    </p:spTree>
    <p:extLst>
      <p:ext uri="{BB962C8B-B14F-4D97-AF65-F5344CB8AC3E}">
        <p14:creationId xmlns:p14="http://schemas.microsoft.com/office/powerpoint/2010/main" val="100681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F126-25FE-425C-AEB0-B8016DE9C2C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71F7819F-D63B-4CA1-A2DD-062EECF1555F}"/>
              </a:ext>
            </a:extLst>
          </p:cNvPr>
          <p:cNvPicPr>
            <a:picLocks noGrp="1" noChangeAspect="1"/>
          </p:cNvPicPr>
          <p:nvPr>
            <p:ph idx="1"/>
          </p:nvPr>
        </p:nvPicPr>
        <p:blipFill>
          <a:blip r:embed="rId3"/>
          <a:stretch>
            <a:fillRect/>
          </a:stretch>
        </p:blipFill>
        <p:spPr>
          <a:xfrm>
            <a:off x="1475523" y="1755992"/>
            <a:ext cx="9151048" cy="4214596"/>
          </a:xfrm>
        </p:spPr>
      </p:pic>
      <p:pic>
        <p:nvPicPr>
          <p:cNvPr id="7" name="Picture 6">
            <a:extLst>
              <a:ext uri="{FF2B5EF4-FFF2-40B4-BE49-F238E27FC236}">
                <a16:creationId xmlns:a16="http://schemas.microsoft.com/office/drawing/2014/main" id="{85E98041-3B9C-4752-9BB2-A44141A1F642}"/>
              </a:ext>
            </a:extLst>
          </p:cNvPr>
          <p:cNvPicPr>
            <a:picLocks noChangeAspect="1"/>
          </p:cNvPicPr>
          <p:nvPr/>
        </p:nvPicPr>
        <p:blipFill>
          <a:blip r:embed="rId4"/>
          <a:stretch>
            <a:fillRect/>
          </a:stretch>
        </p:blipFill>
        <p:spPr>
          <a:xfrm>
            <a:off x="1402673" y="1755993"/>
            <a:ext cx="9373674" cy="4795728"/>
          </a:xfrm>
          <a:prstGeom prst="rect">
            <a:avLst/>
          </a:prstGeom>
        </p:spPr>
      </p:pic>
    </p:spTree>
    <p:extLst>
      <p:ext uri="{BB962C8B-B14F-4D97-AF65-F5344CB8AC3E}">
        <p14:creationId xmlns:p14="http://schemas.microsoft.com/office/powerpoint/2010/main" val="331579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DFE4-8148-4B54-888F-EBEBB547BB68}"/>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6A698E50-AA04-4B13-920F-AD1FCFFCE39F}"/>
              </a:ext>
            </a:extLst>
          </p:cNvPr>
          <p:cNvPicPr>
            <a:picLocks noGrp="1" noChangeAspect="1"/>
          </p:cNvPicPr>
          <p:nvPr>
            <p:ph idx="1"/>
          </p:nvPr>
        </p:nvPicPr>
        <p:blipFill>
          <a:blip r:embed="rId3"/>
          <a:stretch>
            <a:fillRect/>
          </a:stretch>
        </p:blipFill>
        <p:spPr>
          <a:xfrm>
            <a:off x="2468502" y="2832100"/>
            <a:ext cx="5773859" cy="3138488"/>
          </a:xfrm>
        </p:spPr>
      </p:pic>
      <p:pic>
        <p:nvPicPr>
          <p:cNvPr id="7" name="Picture 6">
            <a:extLst>
              <a:ext uri="{FF2B5EF4-FFF2-40B4-BE49-F238E27FC236}">
                <a16:creationId xmlns:a16="http://schemas.microsoft.com/office/drawing/2014/main" id="{9AC27D0C-7157-4F8C-837D-62F23EC99A10}"/>
              </a:ext>
            </a:extLst>
          </p:cNvPr>
          <p:cNvPicPr>
            <a:picLocks noChangeAspect="1"/>
          </p:cNvPicPr>
          <p:nvPr/>
        </p:nvPicPr>
        <p:blipFill>
          <a:blip r:embed="rId4"/>
          <a:stretch>
            <a:fillRect/>
          </a:stretch>
        </p:blipFill>
        <p:spPr>
          <a:xfrm>
            <a:off x="1475523" y="1557616"/>
            <a:ext cx="8494100" cy="4754407"/>
          </a:xfrm>
          <a:prstGeom prst="rect">
            <a:avLst/>
          </a:prstGeom>
        </p:spPr>
      </p:pic>
    </p:spTree>
    <p:extLst>
      <p:ext uri="{BB962C8B-B14F-4D97-AF65-F5344CB8AC3E}">
        <p14:creationId xmlns:p14="http://schemas.microsoft.com/office/powerpoint/2010/main" val="3902571365"/>
      </p:ext>
    </p:extLst>
  </p:cSld>
  <p:clrMapOvr>
    <a:masterClrMapping/>
  </p:clrMapOvr>
</p:sld>
</file>

<file path=ppt/theme/theme1.xml><?xml version="1.0" encoding="utf-8"?>
<a:theme xmlns:a="http://schemas.openxmlformats.org/drawingml/2006/main" name="Prospect-PPT-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 id="{33AC33A1-ABDD-4116-BBE2-16AEB4C0FC47}" vid="{FA1BE64F-045E-4BBB-9AD3-986D48E34E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47CE934D5F244F85E6924BDABE2F80" ma:contentTypeVersion="10" ma:contentTypeDescription="Create a new document." ma:contentTypeScope="" ma:versionID="f1fa09037a22367b3237ddfffad6181d">
  <xsd:schema xmlns:xsd="http://www.w3.org/2001/XMLSchema" xmlns:xs="http://www.w3.org/2001/XMLSchema" xmlns:p="http://schemas.microsoft.com/office/2006/metadata/properties" xmlns:ns3="33d817b9-1001-4def-b381-aa17001c551c" targetNamespace="http://schemas.microsoft.com/office/2006/metadata/properties" ma:root="true" ma:fieldsID="c00bbe39e0d002a5f28eac545fe93927" ns3:_="">
    <xsd:import namespace="33d817b9-1001-4def-b381-aa17001c55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817b9-1001-4def-b381-aa17001c5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CDF5A1-E966-42E2-A66C-711524DA8090}">
  <ds:schemaRefs>
    <ds:schemaRef ds:uri="http://purl.org/dc/elements/1.1/"/>
    <ds:schemaRef ds:uri="http://schemas.microsoft.com/office/2006/metadata/properties"/>
    <ds:schemaRef ds:uri="33d817b9-1001-4def-b381-aa17001c551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C8521C-DC82-4C90-BF07-9021AF943AA5}">
  <ds:schemaRefs>
    <ds:schemaRef ds:uri="http://schemas.microsoft.com/sharepoint/v3/contenttype/forms"/>
  </ds:schemaRefs>
</ds:datastoreItem>
</file>

<file path=customXml/itemProps3.xml><?xml version="1.0" encoding="utf-8"?>
<ds:datastoreItem xmlns:ds="http://schemas.openxmlformats.org/officeDocument/2006/customXml" ds:itemID="{D4E8E651-9443-4547-B66F-03D1A3331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817b9-1001-4def-b381-aa17001c5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6851</TotalTime>
  <Words>327</Words>
  <Application>Microsoft Office PowerPoint</Application>
  <PresentationFormat>Widescreen</PresentationFormat>
  <Paragraphs>22</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 3</vt:lpstr>
      <vt:lpstr>Prospect-PPT-2019</vt:lpstr>
      <vt:lpstr>Prospect-BECTU</vt:lpstr>
      <vt:lpstr>Setting up a Jamboard</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Kardahji</dc:creator>
  <cp:lastModifiedBy>Kathryn Sharratt</cp:lastModifiedBy>
  <cp:revision>212</cp:revision>
  <cp:lastPrinted>2019-08-27T12:20:31Z</cp:lastPrinted>
  <dcterms:created xsi:type="dcterms:W3CDTF">2019-09-12T07:53:03Z</dcterms:created>
  <dcterms:modified xsi:type="dcterms:W3CDTF">2022-04-19T16:00:52Z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0x010100E947CE934D5F244F85E6924BDABE2F80</vt:lpwstr>
  </property>
  <property fmtid="{D5CDD505-2E9C-101B-9397-08002B2CF9AE}" pid="3" name="_AdHocReviewCycleID">
    <vt:i4>181318579</vt:i4>
  </property>
  <property fmtid="{D5CDD505-2E9C-101B-9397-08002B2CF9AE}" pid="4" name="_NewReviewCycle">
    <vt:lpwstr/>
  </property>
  <property fmtid="{D5CDD505-2E9C-101B-9397-08002B2CF9AE}" pid="5" name="_EmailSubject">
    <vt:lpwstr>Introduction to Equalities Training session</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_PreviousAdHocReviewCycleID">
    <vt:i4>-2115156287</vt:i4>
  </property>
</Properties>
</file>