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551" r:id="rId5"/>
    <p:sldId id="552" r:id="rId6"/>
    <p:sldId id="553" r:id="rId7"/>
    <p:sldId id="561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BC276-C8B6-4F7B-8970-B1B49F3599D4}" v="60" dt="2023-11-17T09:36:30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1692" autoAdjust="0"/>
  </p:normalViewPr>
  <p:slideViewPr>
    <p:cSldViewPr snapToGrid="0">
      <p:cViewPr varScale="1">
        <p:scale>
          <a:sx n="49" d="100"/>
          <a:sy n="49" d="100"/>
        </p:scale>
        <p:origin x="32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Sharratt" userId="S::kathryn.sharratt@prospect.org.uk::97cf956a-b3a7-4e73-864d-44684f77c5c1" providerId="AD" clId="Web-{D02BC276-C8B6-4F7B-8970-B1B49F3599D4}"/>
    <pc:docChg chg="modSld sldOrd">
      <pc:chgData name="Kathryn Sharratt" userId="S::kathryn.sharratt@prospect.org.uk::97cf956a-b3a7-4e73-864d-44684f77c5c1" providerId="AD" clId="Web-{D02BC276-C8B6-4F7B-8970-B1B49F3599D4}" dt="2023-11-17T09:36:30.766" v="56" actId="14100"/>
      <pc:docMkLst>
        <pc:docMk/>
      </pc:docMkLst>
      <pc:sldChg chg="modSp">
        <pc:chgData name="Kathryn Sharratt" userId="S::kathryn.sharratt@prospect.org.uk::97cf956a-b3a7-4e73-864d-44684f77c5c1" providerId="AD" clId="Web-{D02BC276-C8B6-4F7B-8970-B1B49F3599D4}" dt="2023-11-17T09:33:51.761" v="22" actId="20577"/>
        <pc:sldMkLst>
          <pc:docMk/>
          <pc:sldMk cId="503427980" sldId="553"/>
        </pc:sldMkLst>
        <pc:spChg chg="mod">
          <ac:chgData name="Kathryn Sharratt" userId="S::kathryn.sharratt@prospect.org.uk::97cf956a-b3a7-4e73-864d-44684f77c5c1" providerId="AD" clId="Web-{D02BC276-C8B6-4F7B-8970-B1B49F3599D4}" dt="2023-11-17T09:33:05.791" v="10" actId="14100"/>
          <ac:spMkLst>
            <pc:docMk/>
            <pc:sldMk cId="503427980" sldId="553"/>
            <ac:spMk id="2" creationId="{0DBD5960-8C3F-4F2E-A762-3FA51C7FEE20}"/>
          </ac:spMkLst>
        </pc:spChg>
        <pc:spChg chg="mod">
          <ac:chgData name="Kathryn Sharratt" userId="S::kathryn.sharratt@prospect.org.uk::97cf956a-b3a7-4e73-864d-44684f77c5c1" providerId="AD" clId="Web-{D02BC276-C8B6-4F7B-8970-B1B49F3599D4}" dt="2023-11-17T09:33:51.761" v="22" actId="20577"/>
          <ac:spMkLst>
            <pc:docMk/>
            <pc:sldMk cId="503427980" sldId="553"/>
            <ac:spMk id="5" creationId="{2F29DCF4-562B-4D0A-8DE9-EFA51F1C2989}"/>
          </ac:spMkLst>
        </pc:spChg>
      </pc:sldChg>
      <pc:sldChg chg="modSp ord">
        <pc:chgData name="Kathryn Sharratt" userId="S::kathryn.sharratt@prospect.org.uk::97cf956a-b3a7-4e73-864d-44684f77c5c1" providerId="AD" clId="Web-{D02BC276-C8B6-4F7B-8970-B1B49F3599D4}" dt="2023-11-17T09:34:48.466" v="36" actId="20577"/>
        <pc:sldMkLst>
          <pc:docMk/>
          <pc:sldMk cId="1209942686" sldId="556"/>
        </pc:sldMkLst>
        <pc:spChg chg="mod">
          <ac:chgData name="Kathryn Sharratt" userId="S::kathryn.sharratt@prospect.org.uk::97cf956a-b3a7-4e73-864d-44684f77c5c1" providerId="AD" clId="Web-{D02BC276-C8B6-4F7B-8970-B1B49F3599D4}" dt="2023-11-17T09:34:10.511" v="25" actId="14100"/>
          <ac:spMkLst>
            <pc:docMk/>
            <pc:sldMk cId="1209942686" sldId="556"/>
            <ac:spMk id="2" creationId="{0DBD5960-8C3F-4F2E-A762-3FA51C7FEE20}"/>
          </ac:spMkLst>
        </pc:spChg>
        <pc:spChg chg="mod">
          <ac:chgData name="Kathryn Sharratt" userId="S::kathryn.sharratt@prospect.org.uk::97cf956a-b3a7-4e73-864d-44684f77c5c1" providerId="AD" clId="Web-{D02BC276-C8B6-4F7B-8970-B1B49F3599D4}" dt="2023-11-17T09:34:48.466" v="36" actId="20577"/>
          <ac:spMkLst>
            <pc:docMk/>
            <pc:sldMk cId="1209942686" sldId="556"/>
            <ac:spMk id="5" creationId="{2F29DCF4-562B-4D0A-8DE9-EFA51F1C2989}"/>
          </ac:spMkLst>
        </pc:spChg>
      </pc:sldChg>
      <pc:sldChg chg="modSp">
        <pc:chgData name="Kathryn Sharratt" userId="S::kathryn.sharratt@prospect.org.uk::97cf956a-b3a7-4e73-864d-44684f77c5c1" providerId="AD" clId="Web-{D02BC276-C8B6-4F7B-8970-B1B49F3599D4}" dt="2023-11-17T09:35:29.514" v="42" actId="14100"/>
        <pc:sldMkLst>
          <pc:docMk/>
          <pc:sldMk cId="97761107" sldId="557"/>
        </pc:sldMkLst>
        <pc:spChg chg="mod">
          <ac:chgData name="Kathryn Sharratt" userId="S::kathryn.sharratt@prospect.org.uk::97cf956a-b3a7-4e73-864d-44684f77c5c1" providerId="AD" clId="Web-{D02BC276-C8B6-4F7B-8970-B1B49F3599D4}" dt="2023-11-17T09:35:29.514" v="42" actId="14100"/>
          <ac:spMkLst>
            <pc:docMk/>
            <pc:sldMk cId="97761107" sldId="557"/>
            <ac:spMk id="2" creationId="{36CFE18A-B072-4EB4-AC87-2DEE506AE74A}"/>
          </ac:spMkLst>
        </pc:spChg>
        <pc:spChg chg="mod">
          <ac:chgData name="Kathryn Sharratt" userId="S::kathryn.sharratt@prospect.org.uk::97cf956a-b3a7-4e73-864d-44684f77c5c1" providerId="AD" clId="Web-{D02BC276-C8B6-4F7B-8970-B1B49F3599D4}" dt="2023-11-17T09:35:20.982" v="40" actId="14100"/>
          <ac:spMkLst>
            <pc:docMk/>
            <pc:sldMk cId="97761107" sldId="557"/>
            <ac:spMk id="3" creationId="{3D5C6D24-7592-45D4-99D4-9E169FD2F10A}"/>
          </ac:spMkLst>
        </pc:spChg>
      </pc:sldChg>
      <pc:sldChg chg="modSp">
        <pc:chgData name="Kathryn Sharratt" userId="S::kathryn.sharratt@prospect.org.uk::97cf956a-b3a7-4e73-864d-44684f77c5c1" providerId="AD" clId="Web-{D02BC276-C8B6-4F7B-8970-B1B49F3599D4}" dt="2023-11-17T09:36:11.109" v="50" actId="14100"/>
        <pc:sldMkLst>
          <pc:docMk/>
          <pc:sldMk cId="3281530402" sldId="559"/>
        </pc:sldMkLst>
        <pc:spChg chg="mod">
          <ac:chgData name="Kathryn Sharratt" userId="S::kathryn.sharratt@prospect.org.uk::97cf956a-b3a7-4e73-864d-44684f77c5c1" providerId="AD" clId="Web-{D02BC276-C8B6-4F7B-8970-B1B49F3599D4}" dt="2023-11-17T09:36:11.109" v="50" actId="14100"/>
          <ac:spMkLst>
            <pc:docMk/>
            <pc:sldMk cId="3281530402" sldId="559"/>
            <ac:spMk id="2" creationId="{831A09BF-96E3-41B3-8934-8635022ACA84}"/>
          </ac:spMkLst>
        </pc:spChg>
        <pc:spChg chg="mod">
          <ac:chgData name="Kathryn Sharratt" userId="S::kathryn.sharratt@prospect.org.uk::97cf956a-b3a7-4e73-864d-44684f77c5c1" providerId="AD" clId="Web-{D02BC276-C8B6-4F7B-8970-B1B49F3599D4}" dt="2023-11-17T09:36:05.874" v="48" actId="14100"/>
          <ac:spMkLst>
            <pc:docMk/>
            <pc:sldMk cId="3281530402" sldId="559"/>
            <ac:spMk id="3" creationId="{E6837ADC-ED83-446B-B9EA-A53D8B8BED97}"/>
          </ac:spMkLst>
        </pc:spChg>
      </pc:sldChg>
      <pc:sldChg chg="modSp">
        <pc:chgData name="Kathryn Sharratt" userId="S::kathryn.sharratt@prospect.org.uk::97cf956a-b3a7-4e73-864d-44684f77c5c1" providerId="AD" clId="Web-{D02BC276-C8B6-4F7B-8970-B1B49F3599D4}" dt="2023-11-17T09:36:30.766" v="56" actId="14100"/>
        <pc:sldMkLst>
          <pc:docMk/>
          <pc:sldMk cId="4033325235" sldId="560"/>
        </pc:sldMkLst>
        <pc:spChg chg="mod">
          <ac:chgData name="Kathryn Sharratt" userId="S::kathryn.sharratt@prospect.org.uk::97cf956a-b3a7-4e73-864d-44684f77c5c1" providerId="AD" clId="Web-{D02BC276-C8B6-4F7B-8970-B1B49F3599D4}" dt="2023-11-17T09:36:30.766" v="56" actId="14100"/>
          <ac:spMkLst>
            <pc:docMk/>
            <pc:sldMk cId="4033325235" sldId="560"/>
            <ac:spMk id="2" creationId="{9ACE3B54-62A6-4945-B5F1-4D5E9741D256}"/>
          </ac:spMkLst>
        </pc:spChg>
        <pc:spChg chg="mod">
          <ac:chgData name="Kathryn Sharratt" userId="S::kathryn.sharratt@prospect.org.uk::97cf956a-b3a7-4e73-864d-44684f77c5c1" providerId="AD" clId="Web-{D02BC276-C8B6-4F7B-8970-B1B49F3599D4}" dt="2023-11-17T09:36:25.406" v="54" actId="20577"/>
          <ac:spMkLst>
            <pc:docMk/>
            <pc:sldMk cId="4033325235" sldId="560"/>
            <ac:spMk id="3" creationId="{95D528E4-2E90-4F34-961D-3C093F248935}"/>
          </ac:spMkLst>
        </pc:spChg>
      </pc:sldChg>
    </pc:docChg>
  </pc:docChgLst>
  <pc:docChgLst>
    <pc:chgData name="Martin Roberts" userId="809e680c-7cbe-4ca5-8db2-be1c15666466" providerId="ADAL" clId="{C4DCBE9B-0981-4021-A768-0A1E8E17FBB9}"/>
    <pc:docChg chg="custSel addSld modSld">
      <pc:chgData name="Martin Roberts" userId="809e680c-7cbe-4ca5-8db2-be1c15666466" providerId="ADAL" clId="{C4DCBE9B-0981-4021-A768-0A1E8E17FBB9}" dt="2022-05-10T13:14:45.541" v="106" actId="20577"/>
      <pc:docMkLst>
        <pc:docMk/>
      </pc:docMkLst>
      <pc:sldChg chg="modSp mod">
        <pc:chgData name="Martin Roberts" userId="809e680c-7cbe-4ca5-8db2-be1c15666466" providerId="ADAL" clId="{C4DCBE9B-0981-4021-A768-0A1E8E17FBB9}" dt="2022-05-10T10:54:12.950" v="32" actId="6549"/>
        <pc:sldMkLst>
          <pc:docMk/>
          <pc:sldMk cId="3865202745" sldId="551"/>
        </pc:sldMkLst>
        <pc:spChg chg="mod">
          <ac:chgData name="Martin Roberts" userId="809e680c-7cbe-4ca5-8db2-be1c15666466" providerId="ADAL" clId="{C4DCBE9B-0981-4021-A768-0A1E8E17FBB9}" dt="2022-05-10T10:54:12.950" v="32" actId="6549"/>
          <ac:spMkLst>
            <pc:docMk/>
            <pc:sldMk cId="3865202745" sldId="551"/>
            <ac:spMk id="4" creationId="{BE1F516E-2CDE-45FE-AF1A-763E6F62560E}"/>
          </ac:spMkLst>
        </pc:spChg>
      </pc:sldChg>
      <pc:sldChg chg="modSp mod">
        <pc:chgData name="Martin Roberts" userId="809e680c-7cbe-4ca5-8db2-be1c15666466" providerId="ADAL" clId="{C4DCBE9B-0981-4021-A768-0A1E8E17FBB9}" dt="2022-05-10T10:59:56.548" v="45" actId="20577"/>
        <pc:sldMkLst>
          <pc:docMk/>
          <pc:sldMk cId="503427980" sldId="553"/>
        </pc:sldMkLst>
        <pc:spChg chg="mod">
          <ac:chgData name="Martin Roberts" userId="809e680c-7cbe-4ca5-8db2-be1c15666466" providerId="ADAL" clId="{C4DCBE9B-0981-4021-A768-0A1E8E17FBB9}" dt="2022-05-10T10:59:56.548" v="45" actId="20577"/>
          <ac:spMkLst>
            <pc:docMk/>
            <pc:sldMk cId="503427980" sldId="553"/>
            <ac:spMk id="2" creationId="{0DBD5960-8C3F-4F2E-A762-3FA51C7FEE20}"/>
          </ac:spMkLst>
        </pc:spChg>
      </pc:sldChg>
      <pc:sldChg chg="modSp mod">
        <pc:chgData name="Martin Roberts" userId="809e680c-7cbe-4ca5-8db2-be1c15666466" providerId="ADAL" clId="{C4DCBE9B-0981-4021-A768-0A1E8E17FBB9}" dt="2022-05-10T11:07:52.486" v="58" actId="1076"/>
        <pc:sldMkLst>
          <pc:docMk/>
          <pc:sldMk cId="1209942686" sldId="556"/>
        </pc:sldMkLst>
        <pc:spChg chg="mod">
          <ac:chgData name="Martin Roberts" userId="809e680c-7cbe-4ca5-8db2-be1c15666466" providerId="ADAL" clId="{C4DCBE9B-0981-4021-A768-0A1E8E17FBB9}" dt="2022-05-10T11:07:52.486" v="58" actId="1076"/>
          <ac:spMkLst>
            <pc:docMk/>
            <pc:sldMk cId="1209942686" sldId="556"/>
            <ac:spMk id="2" creationId="{0DBD5960-8C3F-4F2E-A762-3FA51C7FEE20}"/>
          </ac:spMkLst>
        </pc:spChg>
      </pc:sldChg>
      <pc:sldChg chg="modSp mod">
        <pc:chgData name="Martin Roberts" userId="809e680c-7cbe-4ca5-8db2-be1c15666466" providerId="ADAL" clId="{C4DCBE9B-0981-4021-A768-0A1E8E17FBB9}" dt="2022-05-10T11:54:54.960" v="72" actId="1076"/>
        <pc:sldMkLst>
          <pc:docMk/>
          <pc:sldMk cId="97761107" sldId="557"/>
        </pc:sldMkLst>
        <pc:spChg chg="mod">
          <ac:chgData name="Martin Roberts" userId="809e680c-7cbe-4ca5-8db2-be1c15666466" providerId="ADAL" clId="{C4DCBE9B-0981-4021-A768-0A1E8E17FBB9}" dt="2022-05-10T11:54:54.960" v="72" actId="1076"/>
          <ac:spMkLst>
            <pc:docMk/>
            <pc:sldMk cId="97761107" sldId="557"/>
            <ac:spMk id="2" creationId="{36CFE18A-B072-4EB4-AC87-2DEE506AE74A}"/>
          </ac:spMkLst>
        </pc:spChg>
      </pc:sldChg>
      <pc:sldChg chg="modSp mod">
        <pc:chgData name="Martin Roberts" userId="809e680c-7cbe-4ca5-8db2-be1c15666466" providerId="ADAL" clId="{C4DCBE9B-0981-4021-A768-0A1E8E17FBB9}" dt="2022-05-10T12:54:10.600" v="89" actId="14100"/>
        <pc:sldMkLst>
          <pc:docMk/>
          <pc:sldMk cId="2786126628" sldId="558"/>
        </pc:sldMkLst>
        <pc:spChg chg="mod">
          <ac:chgData name="Martin Roberts" userId="809e680c-7cbe-4ca5-8db2-be1c15666466" providerId="ADAL" clId="{C4DCBE9B-0981-4021-A768-0A1E8E17FBB9}" dt="2022-05-10T12:54:10.600" v="89" actId="14100"/>
          <ac:spMkLst>
            <pc:docMk/>
            <pc:sldMk cId="2786126628" sldId="558"/>
            <ac:spMk id="2" creationId="{6F2B7183-EE92-4106-827F-33EA5A54D25B}"/>
          </ac:spMkLst>
        </pc:spChg>
      </pc:sldChg>
      <pc:sldChg chg="modSp new mod">
        <pc:chgData name="Martin Roberts" userId="809e680c-7cbe-4ca5-8db2-be1c15666466" providerId="ADAL" clId="{C4DCBE9B-0981-4021-A768-0A1E8E17FBB9}" dt="2022-05-10T13:14:45.541" v="106" actId="20577"/>
        <pc:sldMkLst>
          <pc:docMk/>
          <pc:sldMk cId="1741837031" sldId="562"/>
        </pc:sldMkLst>
        <pc:spChg chg="mod">
          <ac:chgData name="Martin Roberts" userId="809e680c-7cbe-4ca5-8db2-be1c15666466" providerId="ADAL" clId="{C4DCBE9B-0981-4021-A768-0A1E8E17FBB9}" dt="2022-05-10T13:14:45.541" v="106" actId="20577"/>
          <ac:spMkLst>
            <pc:docMk/>
            <pc:sldMk cId="1741837031" sldId="562"/>
            <ac:spMk id="2" creationId="{928752A8-F972-43D3-B511-A91E49E1C34B}"/>
          </ac:spMkLst>
        </pc:spChg>
      </pc:sldChg>
    </pc:docChg>
  </pc:docChgLst>
  <pc:docChgLst>
    <pc:chgData name="Martin Roberts" userId="809e680c-7cbe-4ca5-8db2-be1c15666466" providerId="ADAL" clId="{0AD769D8-766A-400E-B0D2-F1572146D827}"/>
    <pc:docChg chg="modShowInfo">
      <pc:chgData name="Martin Roberts" userId="809e680c-7cbe-4ca5-8db2-be1c15666466" providerId="ADAL" clId="{0AD769D8-766A-400E-B0D2-F1572146D827}" dt="2023-08-24T12:56:07.772" v="0" actId="2744"/>
      <pc:docMkLst>
        <pc:docMk/>
      </pc:docMkLst>
    </pc:docChg>
  </pc:docChgLst>
  <pc:docChgLst>
    <pc:chgData name="Martin Roberts" userId="S::martin.roberts@prospect.org.uk::809e680c-7cbe-4ca5-8db2-be1c15666466" providerId="AD" clId="Web-{CCDA42FE-93A7-4EE2-9857-605D06681376}"/>
    <pc:docChg chg="addSld modSld sldOrd">
      <pc:chgData name="Martin Roberts" userId="S::martin.roberts@prospect.org.uk::809e680c-7cbe-4ca5-8db2-be1c15666466" providerId="AD" clId="Web-{CCDA42FE-93A7-4EE2-9857-605D06681376}" dt="2022-05-06T14:06:32.129" v="43"/>
      <pc:docMkLst>
        <pc:docMk/>
      </pc:docMkLst>
      <pc:sldChg chg="delSp modSp">
        <pc:chgData name="Martin Roberts" userId="S::martin.roberts@prospect.org.uk::809e680c-7cbe-4ca5-8db2-be1c15666466" providerId="AD" clId="Web-{CCDA42FE-93A7-4EE2-9857-605D06681376}" dt="2022-05-06T14:06:32.129" v="43"/>
        <pc:sldMkLst>
          <pc:docMk/>
          <pc:sldMk cId="3932108110" sldId="554"/>
        </pc:sldMkLst>
        <pc:spChg chg="mod">
          <ac:chgData name="Martin Roberts" userId="S::martin.roberts@prospect.org.uk::809e680c-7cbe-4ca5-8db2-be1c15666466" providerId="AD" clId="Web-{CCDA42FE-93A7-4EE2-9857-605D06681376}" dt="2022-05-06T14:04:36.391" v="25" actId="20577"/>
          <ac:spMkLst>
            <pc:docMk/>
            <pc:sldMk cId="3932108110" sldId="554"/>
            <ac:spMk id="2" creationId="{D09EF55C-6473-4F8A-AA30-A89692F521F3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4:21.172" v="16"/>
          <ac:spMkLst>
            <pc:docMk/>
            <pc:sldMk cId="3932108110" sldId="554"/>
            <ac:spMk id="4" creationId="{A4B1D4E3-C8BB-406B-AE5B-A35CEB4A5FB2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4:27.141" v="18"/>
          <ac:spMkLst>
            <pc:docMk/>
            <pc:sldMk cId="3932108110" sldId="554"/>
            <ac:spMk id="5" creationId="{A13BBA29-CCFA-4BCD-B26B-A179AE29F558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4:23.703" v="17"/>
          <ac:spMkLst>
            <pc:docMk/>
            <pc:sldMk cId="3932108110" sldId="554"/>
            <ac:spMk id="6" creationId="{B3A5FF6D-6432-4292-9E93-DD758D320BD7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4:16.219" v="15"/>
          <ac:spMkLst>
            <pc:docMk/>
            <pc:sldMk cId="3932108110" sldId="554"/>
            <ac:spMk id="7" creationId="{E34F70B3-7F6C-4EF0-9D15-C05BFA25E59B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4:12.812" v="14"/>
          <ac:spMkLst>
            <pc:docMk/>
            <pc:sldMk cId="3932108110" sldId="554"/>
            <ac:spMk id="8" creationId="{4F7E8583-939D-49B3-AB3B-82C5C551DFBC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4:31.625" v="19" actId="1076"/>
          <ac:spMkLst>
            <pc:docMk/>
            <pc:sldMk cId="3932108110" sldId="554"/>
            <ac:spMk id="9" creationId="{C1A46A8B-01F7-4B87-847C-2F0A33DD662F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4:43.188" v="26" actId="1076"/>
          <ac:spMkLst>
            <pc:docMk/>
            <pc:sldMk cId="3932108110" sldId="554"/>
            <ac:spMk id="10" creationId="{BE4E48E6-D39D-41E4-B3CF-0C23918CDBF0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4:48.548" v="27" actId="1076"/>
          <ac:spMkLst>
            <pc:docMk/>
            <pc:sldMk cId="3932108110" sldId="554"/>
            <ac:spMk id="11" creationId="{CC859049-6F4B-4B5A-8FCA-DF9AFC75F748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6:32.129" v="43"/>
          <ac:spMkLst>
            <pc:docMk/>
            <pc:sldMk cId="3932108110" sldId="554"/>
            <ac:spMk id="12" creationId="{8CC30F3E-477D-4959-ADD6-9E7CAC143992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6:07.175" v="41" actId="20577"/>
          <ac:spMkLst>
            <pc:docMk/>
            <pc:sldMk cId="3932108110" sldId="554"/>
            <ac:spMk id="13" creationId="{1269B60A-72D6-4298-BC92-AF56DB37EF67}"/>
          </ac:spMkLst>
        </pc:spChg>
      </pc:sldChg>
      <pc:sldChg chg="delSp modSp add ord replId">
        <pc:chgData name="Martin Roberts" userId="S::martin.roberts@prospect.org.uk::809e680c-7cbe-4ca5-8db2-be1c15666466" providerId="AD" clId="Web-{CCDA42FE-93A7-4EE2-9857-605D06681376}" dt="2022-05-06T14:04:05.046" v="13"/>
        <pc:sldMkLst>
          <pc:docMk/>
          <pc:sldMk cId="2204568625" sldId="561"/>
        </pc:sldMkLst>
        <pc:spChg chg="mod">
          <ac:chgData name="Martin Roberts" userId="S::martin.roberts@prospect.org.uk::809e680c-7cbe-4ca5-8db2-be1c15666466" providerId="AD" clId="Web-{CCDA42FE-93A7-4EE2-9857-605D06681376}" dt="2022-05-06T14:03:34.780" v="7" actId="1076"/>
          <ac:spMkLst>
            <pc:docMk/>
            <pc:sldMk cId="2204568625" sldId="561"/>
            <ac:spMk id="4" creationId="{A4B1D4E3-C8BB-406B-AE5B-A35CEB4A5FB2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3:47.999" v="10" actId="1076"/>
          <ac:spMkLst>
            <pc:docMk/>
            <pc:sldMk cId="2204568625" sldId="561"/>
            <ac:spMk id="5" creationId="{A13BBA29-CCFA-4BCD-B26B-A179AE29F558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3:43.265" v="9" actId="1076"/>
          <ac:spMkLst>
            <pc:docMk/>
            <pc:sldMk cId="2204568625" sldId="561"/>
            <ac:spMk id="6" creationId="{B3A5FF6D-6432-4292-9E93-DD758D320BD7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4:00.078" v="12" actId="1076"/>
          <ac:spMkLst>
            <pc:docMk/>
            <pc:sldMk cId="2204568625" sldId="561"/>
            <ac:spMk id="7" creationId="{E34F70B3-7F6C-4EF0-9D15-C05BFA25E59B}"/>
          </ac:spMkLst>
        </pc:spChg>
        <pc:spChg chg="mod">
          <ac:chgData name="Martin Roberts" userId="S::martin.roberts@prospect.org.uk::809e680c-7cbe-4ca5-8db2-be1c15666466" providerId="AD" clId="Web-{CCDA42FE-93A7-4EE2-9857-605D06681376}" dt="2022-05-06T14:03:55.281" v="11" actId="1076"/>
          <ac:spMkLst>
            <pc:docMk/>
            <pc:sldMk cId="2204568625" sldId="561"/>
            <ac:spMk id="8" creationId="{4F7E8583-939D-49B3-AB3B-82C5C551DFBC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3:10.123" v="1"/>
          <ac:spMkLst>
            <pc:docMk/>
            <pc:sldMk cId="2204568625" sldId="561"/>
            <ac:spMk id="9" creationId="{C1A46A8B-01F7-4B87-847C-2F0A33DD662F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3:15.904" v="2"/>
          <ac:spMkLst>
            <pc:docMk/>
            <pc:sldMk cId="2204568625" sldId="561"/>
            <ac:spMk id="10" creationId="{BE4E48E6-D39D-41E4-B3CF-0C23918CDBF0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3:20.123" v="3"/>
          <ac:spMkLst>
            <pc:docMk/>
            <pc:sldMk cId="2204568625" sldId="561"/>
            <ac:spMk id="11" creationId="{CC859049-6F4B-4B5A-8FCA-DF9AFC75F748}"/>
          </ac:spMkLst>
        </pc:spChg>
        <pc:spChg chg="del mod">
          <ac:chgData name="Martin Roberts" userId="S::martin.roberts@prospect.org.uk::809e680c-7cbe-4ca5-8db2-be1c15666466" providerId="AD" clId="Web-{CCDA42FE-93A7-4EE2-9857-605D06681376}" dt="2022-05-06T14:03:26.670" v="5"/>
          <ac:spMkLst>
            <pc:docMk/>
            <pc:sldMk cId="2204568625" sldId="561"/>
            <ac:spMk id="12" creationId="{8CC30F3E-477D-4959-ADD6-9E7CAC143992}"/>
          </ac:spMkLst>
        </pc:spChg>
        <pc:spChg chg="del">
          <ac:chgData name="Martin Roberts" userId="S::martin.roberts@prospect.org.uk::809e680c-7cbe-4ca5-8db2-be1c15666466" providerId="AD" clId="Web-{CCDA42FE-93A7-4EE2-9857-605D06681376}" dt="2022-05-06T14:03:30.045" v="6"/>
          <ac:spMkLst>
            <pc:docMk/>
            <pc:sldMk cId="2204568625" sldId="561"/>
            <ac:spMk id="13" creationId="{1269B60A-72D6-4298-BC92-AF56DB37EF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D1A0C-B2BC-4615-BF7A-85E04CEC9630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4F64-5E7B-4711-9501-6C41E52E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maintain and /or improve the conditions of employment of Branch members and the relations between them and their employers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promote the policy of the Branch as agreed at a Delegate Conference or General Meeting of the Branch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further the objects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carry out the policies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protect and promote the interests of its members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recruit and maintain membership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keep members informed of all matters advised by the National Executive Committee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consult with the appropriate members body who may be affected by any proposals concerning pensions in payment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hold an Annual or Biennial Delegate conference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D4F64-5E7B-4711-9501-6C41E52E2F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1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maintain and /or improve the conditions of employment of Branch members and the relations between them and their employers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promote the policy of the Branch as agreed at a Delegate Conference or General Meeting of the Branch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further the objects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carry out the policies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protect and promote the interests of its members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recruit and maintain membership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keep members informed of all matters advised by the National Executive Committee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consult with the appropriate members body who may be affected by any proposals concerning pensions in payment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hold an Annual or Biennial Delegate conference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D4F64-5E7B-4711-9501-6C41E52E2F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8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9960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A44D9-8A1D-9B4A-BE86-98C2EC138EF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prospect.org.uk/resources/guides-factcards/guides" TargetMode="External"/><Relationship Id="rId2" Type="http://schemas.openxmlformats.org/officeDocument/2006/relationships/hyperlink" Target="https://prospect.org.uk/course-resources/?s=branch%20health%20check&amp;f=a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F516E-2CDE-45FE-AF1A-763E6F62560E}"/>
              </a:ext>
            </a:extLst>
          </p:cNvPr>
          <p:cNvSpPr txBox="1">
            <a:spLocks/>
          </p:cNvSpPr>
          <p:nvPr/>
        </p:nvSpPr>
        <p:spPr>
          <a:xfrm>
            <a:off x="1484316" y="1336431"/>
            <a:ext cx="7463608" cy="209715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5400" dirty="0"/>
              <a:t>How to have an effective b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ranch</a:t>
            </a:r>
          </a:p>
        </p:txBody>
      </p:sp>
    </p:spTree>
    <p:extLst>
      <p:ext uri="{BB962C8B-B14F-4D97-AF65-F5344CB8AC3E}">
        <p14:creationId xmlns:p14="http://schemas.microsoft.com/office/powerpoint/2010/main" val="386520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09BF-96E3-41B3-8934-8635022A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" y="1002163"/>
            <a:ext cx="7760988" cy="1610401"/>
          </a:xfrm>
        </p:spPr>
        <p:txBody>
          <a:bodyPr/>
          <a:lstStyle/>
          <a:p>
            <a:r>
              <a:rPr lang="en-GB" dirty="0"/>
              <a:t>Who would make a good rep?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ADC-ED83-446B-B9EA-A53D8B8B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98" y="3061028"/>
            <a:ext cx="9354401" cy="2967900"/>
          </a:xfrm>
        </p:spPr>
        <p:txBody>
          <a:bodyPr/>
          <a:lstStyle/>
          <a:p>
            <a:r>
              <a:rPr lang="en-GB" dirty="0"/>
              <a:t>They are interested in getting involved with the branch</a:t>
            </a:r>
          </a:p>
          <a:p>
            <a:r>
              <a:rPr lang="en-GB" dirty="0"/>
              <a:t>They agree with beliefs and values of the trade union</a:t>
            </a:r>
          </a:p>
          <a:p>
            <a:r>
              <a:rPr lang="en-GB" dirty="0"/>
              <a:t>They are listened to and respected by colleagues</a:t>
            </a:r>
          </a:p>
          <a:p>
            <a:r>
              <a:rPr lang="en-GB" dirty="0"/>
              <a:t>They have a particular skill or passion for the role</a:t>
            </a:r>
          </a:p>
          <a:p>
            <a:r>
              <a:rPr lang="en-GB" dirty="0"/>
              <a:t>They are willing to devote time to the role</a:t>
            </a:r>
          </a:p>
        </p:txBody>
      </p:sp>
    </p:spTree>
    <p:extLst>
      <p:ext uri="{BB962C8B-B14F-4D97-AF65-F5344CB8AC3E}">
        <p14:creationId xmlns:p14="http://schemas.microsoft.com/office/powerpoint/2010/main" val="328153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3B54-62A6-4945-B5F1-4D5E9741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49" y="1104471"/>
            <a:ext cx="7760988" cy="1396356"/>
          </a:xfrm>
        </p:spPr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28E4-2E90-4F34-961D-3C093F24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74" y="2945471"/>
            <a:ext cx="7760988" cy="216309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900"/>
              </a:spcBef>
            </a:pP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hlinkClick r:id="rId2"/>
              </a:rPr>
              <a:t>Course resources – Prospect | Prospect</a:t>
            </a: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 where the branch development template and the branch health check</a:t>
            </a:r>
          </a:p>
          <a:p>
            <a:pPr>
              <a:spcBef>
                <a:spcPts val="900"/>
              </a:spcBef>
            </a:pP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hlinkClick r:id="rId3"/>
              </a:rPr>
              <a:t>Rep's and negotiator's guides (prospect.org.uk)</a:t>
            </a: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 including the guide to being treasurer and the reps handbook</a:t>
            </a:r>
          </a:p>
          <a:p>
            <a:pPr marL="0" indent="0">
              <a:spcBef>
                <a:spcPts val="900"/>
              </a:spcBef>
              <a:buNone/>
            </a:pPr>
            <a:endParaRPr lang="en-GB" sz="1800" dirty="0">
              <a:effectLst/>
              <a:latin typeface="Arial" panose="020B0604020202020204" pitchFamily="34" charset="0"/>
              <a:ea typeface="Times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2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52A8-F972-43D3-B511-A91E49E1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4183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05E8-F9E3-4D90-8CA8-A2A361B9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66" y="558514"/>
            <a:ext cx="7760988" cy="984535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0ADA-A8F9-4242-8BEE-804A50C0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23" y="2088943"/>
            <a:ext cx="8885617" cy="3459165"/>
          </a:xfrm>
        </p:spPr>
        <p:txBody>
          <a:bodyPr/>
          <a:lstStyle/>
          <a:p>
            <a:r>
              <a:rPr lang="en-GB" dirty="0"/>
              <a:t>To understand the role of the branch</a:t>
            </a:r>
          </a:p>
          <a:p>
            <a:r>
              <a:rPr lang="en-GB" dirty="0"/>
              <a:t>To understand the roles within a branch</a:t>
            </a:r>
          </a:p>
          <a:p>
            <a:r>
              <a:rPr lang="en-GB" dirty="0"/>
              <a:t>To be able to recruit members to be reps</a:t>
            </a:r>
          </a:p>
          <a:p>
            <a:r>
              <a:rPr lang="en-GB" dirty="0"/>
              <a:t>To be able to structure a branch</a:t>
            </a:r>
          </a:p>
          <a:p>
            <a:r>
              <a:rPr lang="en-GB" dirty="0"/>
              <a:t>To be able to engage members</a:t>
            </a:r>
          </a:p>
        </p:txBody>
      </p:sp>
    </p:spTree>
    <p:extLst>
      <p:ext uri="{BB962C8B-B14F-4D97-AF65-F5344CB8AC3E}">
        <p14:creationId xmlns:p14="http://schemas.microsoft.com/office/powerpoint/2010/main" val="271067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960-8C3F-4F2E-A762-3FA51C7F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6" y="1072203"/>
            <a:ext cx="6622556" cy="204716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Activity A:</a:t>
            </a:r>
            <a:br>
              <a:rPr lang="en-GB" dirty="0"/>
            </a:br>
            <a:r>
              <a:rPr lang="en-GB" dirty="0">
                <a:latin typeface="Arial"/>
                <a:cs typeface="Arial"/>
              </a:rPr>
              <a:t>What are the duties of a branch?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9DCF4-562B-4D0A-8DE9-EFA51F1C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6" y="3302334"/>
            <a:ext cx="7760988" cy="18719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the jam board put the duties/functions of a branch.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9679D-DC39-47A7-A9F0-C557659E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7554421" y="2667792"/>
            <a:ext cx="3442713" cy="23993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34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F55C-6473-4F8A-AA30-A89692F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0" y="244445"/>
            <a:ext cx="8862424" cy="1079806"/>
          </a:xfrm>
        </p:spPr>
        <p:txBody>
          <a:bodyPr>
            <a:normAutofit fontScale="90000"/>
          </a:bodyPr>
          <a:lstStyle/>
          <a:p>
            <a:r>
              <a:rPr lang="en-GB" dirty="0"/>
              <a:t>The duties are laid down the Prospect rule 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1D4E3-C8BB-406B-AE5B-A35CEB4A5FB2}"/>
              </a:ext>
            </a:extLst>
          </p:cNvPr>
          <p:cNvSpPr/>
          <p:nvPr/>
        </p:nvSpPr>
        <p:spPr>
          <a:xfrm>
            <a:off x="227004" y="5332505"/>
            <a:ext cx="6522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Carry out the policies of the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BBA29-CCFA-4BCD-B26B-A179AE29F558}"/>
              </a:ext>
            </a:extLst>
          </p:cNvPr>
          <p:cNvSpPr/>
          <p:nvPr/>
        </p:nvSpPr>
        <p:spPr>
          <a:xfrm>
            <a:off x="224773" y="2356968"/>
            <a:ext cx="9865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Maintain or improve the relations with the employer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5FF6D-6432-4292-9E93-DD758D320BD7}"/>
              </a:ext>
            </a:extLst>
          </p:cNvPr>
          <p:cNvSpPr/>
          <p:nvPr/>
        </p:nvSpPr>
        <p:spPr>
          <a:xfrm>
            <a:off x="198782" y="3240053"/>
            <a:ext cx="7673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Promote the agreed policy of the branch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F70B3-7F6C-4EF0-9D15-C05BFA25E59B}"/>
              </a:ext>
            </a:extLst>
          </p:cNvPr>
          <p:cNvSpPr/>
          <p:nvPr/>
        </p:nvSpPr>
        <p:spPr>
          <a:xfrm>
            <a:off x="278674" y="4242355"/>
            <a:ext cx="5971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Further the object of the union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E8583-939D-49B3-AB3B-82C5C551DFBC}"/>
              </a:ext>
            </a:extLst>
          </p:cNvPr>
          <p:cNvSpPr/>
          <p:nvPr/>
        </p:nvSpPr>
        <p:spPr>
          <a:xfrm>
            <a:off x="280175" y="1422399"/>
            <a:ext cx="9530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Maintain or improve the conditions of employment</a:t>
            </a:r>
          </a:p>
        </p:txBody>
      </p:sp>
    </p:spTree>
    <p:extLst>
      <p:ext uri="{BB962C8B-B14F-4D97-AF65-F5344CB8AC3E}">
        <p14:creationId xmlns:p14="http://schemas.microsoft.com/office/powerpoint/2010/main" val="220456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F55C-6473-4F8A-AA30-A89692F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0" y="244445"/>
            <a:ext cx="8862424" cy="107980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The duties are laid down the Prospect rule book continued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46A8B-01F7-4B87-847C-2F0A33DD662F}"/>
              </a:ext>
            </a:extLst>
          </p:cNvPr>
          <p:cNvSpPr/>
          <p:nvPr/>
        </p:nvSpPr>
        <p:spPr>
          <a:xfrm>
            <a:off x="327690" y="1683796"/>
            <a:ext cx="8781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Protect and promote the interests of members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E48E6-D39D-41E4-B3CF-0C23918CDBF0}"/>
              </a:ext>
            </a:extLst>
          </p:cNvPr>
          <p:cNvSpPr/>
          <p:nvPr/>
        </p:nvSpPr>
        <p:spPr>
          <a:xfrm>
            <a:off x="328604" y="2489266"/>
            <a:ext cx="641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Recruit and maintain membership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59049-6F4B-4B5A-8FCA-DF9AFC75F748}"/>
              </a:ext>
            </a:extLst>
          </p:cNvPr>
          <p:cNvSpPr/>
          <p:nvPr/>
        </p:nvSpPr>
        <p:spPr>
          <a:xfrm>
            <a:off x="364656" y="3187235"/>
            <a:ext cx="4689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Keep members informed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30F3E-477D-4959-ADD6-9E7CAC143992}"/>
              </a:ext>
            </a:extLst>
          </p:cNvPr>
          <p:cNvSpPr/>
          <p:nvPr/>
        </p:nvSpPr>
        <p:spPr>
          <a:xfrm>
            <a:off x="362472" y="3872653"/>
            <a:ext cx="77613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Consult with member bodies who may be </a:t>
            </a:r>
            <a:endParaRPr lang="en-US"/>
          </a:p>
          <a:p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affected by pension proposals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69B60A-72D6-4298-BC92-AF56DB37EF67}"/>
              </a:ext>
            </a:extLst>
          </p:cNvPr>
          <p:cNvSpPr/>
          <p:nvPr/>
        </p:nvSpPr>
        <p:spPr>
          <a:xfrm>
            <a:off x="326753" y="4949871"/>
            <a:ext cx="765487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hold an annual or biennial</a:t>
            </a:r>
            <a:r>
              <a:rPr lang="en-US" sz="32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delegate conference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B40A-3371-4C89-9FEC-EAC34EFA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3" y="0"/>
            <a:ext cx="8591930" cy="959667"/>
          </a:xfrm>
        </p:spPr>
        <p:txBody>
          <a:bodyPr/>
          <a:lstStyle/>
          <a:p>
            <a:r>
              <a:rPr lang="en-GB" dirty="0"/>
              <a:t>The roles from the Rep’s handbook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55E3B8-7437-421B-9916-58D091E1D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173"/>
              </p:ext>
            </p:extLst>
          </p:nvPr>
        </p:nvGraphicFramePr>
        <p:xfrm>
          <a:off x="298573" y="1509040"/>
          <a:ext cx="11036366" cy="51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450">
                  <a:extLst>
                    <a:ext uri="{9D8B030D-6E8A-4147-A177-3AD203B41FA5}">
                      <a16:colId xmlns:a16="http://schemas.microsoft.com/office/drawing/2014/main" val="832817515"/>
                    </a:ext>
                  </a:extLst>
                </a:gridCol>
                <a:gridCol w="5692916">
                  <a:extLst>
                    <a:ext uri="{9D8B030D-6E8A-4147-A177-3AD203B41FA5}">
                      <a16:colId xmlns:a16="http://schemas.microsoft.com/office/drawing/2014/main" val="3483954404"/>
                    </a:ext>
                  </a:extLst>
                </a:gridCol>
              </a:tblGrid>
              <a:tr h="45410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reps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56669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President/chair/convenor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safety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51318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 President/chair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Learning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98305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96933"/>
                  </a:ext>
                </a:extLst>
              </a:tr>
              <a:tr h="889653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Membership and recruitment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49910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organiser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36890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Casehandler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69265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47971"/>
                  </a:ext>
                </a:extLst>
              </a:tr>
              <a:tr h="560940">
                <a:tc>
                  <a:txBody>
                    <a:bodyPr/>
                    <a:lstStyle/>
                    <a:p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workers’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4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960-8C3F-4F2E-A762-3FA51C7F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6" y="553145"/>
            <a:ext cx="8103747" cy="2064283"/>
          </a:xfrm>
        </p:spPr>
        <p:txBody>
          <a:bodyPr>
            <a:normAutofit/>
          </a:bodyPr>
          <a:lstStyle/>
          <a:p>
            <a:r>
              <a:rPr lang="en-GB" dirty="0"/>
              <a:t>Activity B: What are the roles within a branch?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9DCF4-562B-4D0A-8DE9-EFA51F1C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6" y="3559187"/>
            <a:ext cx="6365415" cy="161513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Lets discuss the roles within your branch and can the branch fill all these roles?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9679D-DC39-47A7-A9F0-C557659E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7554421" y="2667792"/>
            <a:ext cx="3442713" cy="23993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994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E18A-B072-4EB4-AC87-2DEE506A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2" y="1367674"/>
            <a:ext cx="7244327" cy="1372807"/>
          </a:xfrm>
        </p:spPr>
        <p:txBody>
          <a:bodyPr>
            <a:normAutofit/>
          </a:bodyPr>
          <a:lstStyle/>
          <a:p>
            <a:r>
              <a:rPr lang="en-GB" dirty="0"/>
              <a:t>Activity C: Which roles have legal standing?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6D24-7592-45D4-99D4-9E169FD2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86" y="3426240"/>
            <a:ext cx="8278614" cy="2479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Discuss as a big group the following: </a:t>
            </a:r>
          </a:p>
          <a:p>
            <a:pPr marL="0" indent="0">
              <a:buNone/>
            </a:pPr>
            <a:r>
              <a:rPr lang="en-GB" dirty="0"/>
              <a:t>What roles have legislation that requires an employer to recognise and give paid time off for?</a:t>
            </a:r>
          </a:p>
          <a:p>
            <a:pPr marL="0" indent="0">
              <a:buNone/>
            </a:pPr>
            <a:r>
              <a:rPr lang="en-GB" dirty="0"/>
              <a:t>Does your recognition agreement have any variations to the legal minimums?</a:t>
            </a:r>
          </a:p>
          <a:p>
            <a:pPr marL="0" indent="0">
              <a:buNone/>
            </a:pPr>
            <a:r>
              <a:rPr lang="en-GB" dirty="0"/>
              <a:t>What are the minimum roles that need to be filled in a branch?</a:t>
            </a:r>
          </a:p>
        </p:txBody>
      </p:sp>
    </p:spTree>
    <p:extLst>
      <p:ext uri="{BB962C8B-B14F-4D97-AF65-F5344CB8AC3E}">
        <p14:creationId xmlns:p14="http://schemas.microsoft.com/office/powerpoint/2010/main" val="9776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7183-EE92-4106-827F-33EA5A54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8" y="303721"/>
            <a:ext cx="7611327" cy="1653210"/>
          </a:xfrm>
        </p:spPr>
        <p:txBody>
          <a:bodyPr/>
          <a:lstStyle/>
          <a:p>
            <a:r>
              <a:rPr lang="en-GB" dirty="0"/>
              <a:t>Activity D: Who needs to be on a branch committee?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E2CF-B581-4BDF-82B1-62476D84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48" y="2250868"/>
            <a:ext cx="7760988" cy="41118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a big group discuss who you would have on your branch committee?</a:t>
            </a:r>
          </a:p>
          <a:p>
            <a:pPr marL="0" indent="0">
              <a:buNone/>
            </a:pPr>
            <a:r>
              <a:rPr lang="en-GB" dirty="0"/>
              <a:t>Think about the following:</a:t>
            </a:r>
          </a:p>
          <a:p>
            <a:r>
              <a:rPr lang="en-GB" dirty="0"/>
              <a:t>Consultation</a:t>
            </a:r>
          </a:p>
          <a:p>
            <a:r>
              <a:rPr lang="en-GB" dirty="0"/>
              <a:t>Reporting</a:t>
            </a:r>
          </a:p>
          <a:p>
            <a:r>
              <a:rPr lang="en-GB" dirty="0"/>
              <a:t>Recruitment</a:t>
            </a:r>
          </a:p>
          <a:p>
            <a:r>
              <a:rPr lang="en-GB" dirty="0"/>
              <a:t>Campaigning</a:t>
            </a:r>
          </a:p>
        </p:txBody>
      </p:sp>
    </p:spTree>
    <p:extLst>
      <p:ext uri="{BB962C8B-B14F-4D97-AF65-F5344CB8AC3E}">
        <p14:creationId xmlns:p14="http://schemas.microsoft.com/office/powerpoint/2010/main" val="2786126628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c4e850-32b5-4d18-96f2-9b7a5c16f8c4">
      <UserInfo>
        <DisplayName>Kay Huntbach</DisplayName>
        <AccountId>81</AccountId>
        <AccountType/>
      </UserInfo>
      <UserInfo>
        <DisplayName>Arron Baker</DisplayName>
        <AccountId>92</AccountId>
        <AccountType/>
      </UserInfo>
      <UserInfo>
        <DisplayName>Robert Lauder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4" ma:contentTypeDescription="Create a new document." ma:contentTypeScope="" ma:versionID="429a7a54ce5e57d4daee116aa59826eb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7d09396a319e3cc611ff9a92311abacf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6F68CA-0681-4278-A8C9-222A066369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807A2-F03C-44FB-9E7C-6233E0A4047D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5c4e850-32b5-4d18-96f2-9b7a5c16f8c4"/>
    <ds:schemaRef ds:uri="http://purl.org/dc/terms/"/>
    <ds:schemaRef ds:uri="0ecf5486-e989-4379-bfee-e9488933998c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E08112-9A7A-415D-ABBE-55A82DAE3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f5486-e989-4379-bfee-e9488933998c"/>
    <ds:schemaRef ds:uri="95c4e850-32b5-4d18-96f2-9b7a5c16f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642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Prospect-Bectu-theme</vt:lpstr>
      <vt:lpstr>PowerPoint Presentation</vt:lpstr>
      <vt:lpstr>Learning outcomes</vt:lpstr>
      <vt:lpstr>    Activity A: What are the duties of a branch?</vt:lpstr>
      <vt:lpstr>The duties are laid down the Prospect rule book</vt:lpstr>
      <vt:lpstr>The duties are laid down the Prospect rule book continued</vt:lpstr>
      <vt:lpstr>The roles from the Rep’s handbook</vt:lpstr>
      <vt:lpstr>Activity B: What are the roles within a branch?</vt:lpstr>
      <vt:lpstr>Activity C: Which roles have legal standing?</vt:lpstr>
      <vt:lpstr>Activity D: Who needs to be on a branch committee?</vt:lpstr>
      <vt:lpstr>Who would make a good rep?</vt:lpstr>
      <vt:lpstr>Useful links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108</cp:revision>
  <dcterms:created xsi:type="dcterms:W3CDTF">2021-10-15T09:25:42Z</dcterms:created>
  <dcterms:modified xsi:type="dcterms:W3CDTF">2023-11-17T09:36:37Z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0x010100D8D7AC766A08B146B6390D5D437781FB</vt:lpwstr>
  </property>
</Properties>
</file>