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19"/>
  </p:notesMasterIdLst>
  <p:handoutMasterIdLst>
    <p:handoutMasterId r:id="rId20"/>
  </p:handoutMasterIdLst>
  <p:sldIdLst>
    <p:sldId id="581" r:id="rId5"/>
    <p:sldId id="584" r:id="rId6"/>
    <p:sldId id="510" r:id="rId7"/>
    <p:sldId id="585" r:id="rId8"/>
    <p:sldId id="519" r:id="rId9"/>
    <p:sldId id="537" r:id="rId10"/>
    <p:sldId id="573" r:id="rId11"/>
    <p:sldId id="574" r:id="rId12"/>
    <p:sldId id="575" r:id="rId13"/>
    <p:sldId id="512" r:id="rId14"/>
    <p:sldId id="576" r:id="rId15"/>
    <p:sldId id="587" r:id="rId16"/>
    <p:sldId id="582" r:id="rId17"/>
    <p:sldId id="580" r:id="rId1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67963" autoAdjust="0"/>
  </p:normalViewPr>
  <p:slideViewPr>
    <p:cSldViewPr snapToGrid="0" snapToObjects="1">
      <p:cViewPr varScale="1">
        <p:scale>
          <a:sx n="78" d="100"/>
          <a:sy n="78" d="100"/>
        </p:scale>
        <p:origin x="872" y="56"/>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82" d="100"/>
          <a:sy n="82" d="100"/>
        </p:scale>
        <p:origin x="270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9272441F-719A-4D29-988B-E65C428F6A5E}"/>
    <pc:docChg chg="custSel modSld">
      <pc:chgData name="Kathryn Sharratt" userId="97cf956a-b3a7-4e73-864d-44684f77c5c1" providerId="ADAL" clId="{9272441F-719A-4D29-988B-E65C428F6A5E}" dt="2024-07-24T11:10:20.592" v="4" actId="20577"/>
      <pc:docMkLst>
        <pc:docMk/>
      </pc:docMkLst>
      <pc:sldChg chg="delSp mod modNotesTx">
        <pc:chgData name="Kathryn Sharratt" userId="97cf956a-b3a7-4e73-864d-44684f77c5c1" providerId="ADAL" clId="{9272441F-719A-4D29-988B-E65C428F6A5E}" dt="2024-07-24T11:10:20.592" v="4" actId="20577"/>
        <pc:sldMkLst>
          <pc:docMk/>
          <pc:sldMk cId="4148359592" sldId="581"/>
        </pc:sldMkLst>
        <pc:picChg chg="del">
          <ac:chgData name="Kathryn Sharratt" userId="97cf956a-b3a7-4e73-864d-44684f77c5c1" providerId="ADAL" clId="{9272441F-719A-4D29-988B-E65C428F6A5E}" dt="2024-07-24T11:09:24.941" v="0" actId="21"/>
          <ac:picMkLst>
            <pc:docMk/>
            <pc:sldMk cId="4148359592" sldId="581"/>
            <ac:picMk id="2" creationId="{25CBDFCA-63FE-AD1A-D126-96D620789F1B}"/>
          </ac:picMkLst>
        </pc:picChg>
      </pc:sldChg>
    </pc:docChg>
  </pc:docChgLst>
  <pc:docChgLst>
    <pc:chgData name="Kathryn Sharratt" userId="97cf956a-b3a7-4e73-864d-44684f77c5c1" providerId="ADAL" clId="{C949E8B5-EFDA-47F0-AD7E-B8FF76FA298B}"/>
    <pc:docChg chg="custSel modSld">
      <pc:chgData name="Kathryn Sharratt" userId="97cf956a-b3a7-4e73-864d-44684f77c5c1" providerId="ADAL" clId="{C949E8B5-EFDA-47F0-AD7E-B8FF76FA298B}" dt="2023-01-23T10:59:30.174" v="224" actId="20577"/>
      <pc:docMkLst>
        <pc:docMk/>
      </pc:docMkLst>
      <pc:sldChg chg="addSp delSp modSp mod modNotes">
        <pc:chgData name="Kathryn Sharratt" userId="97cf956a-b3a7-4e73-864d-44684f77c5c1" providerId="ADAL" clId="{C949E8B5-EFDA-47F0-AD7E-B8FF76FA298B}" dt="2023-01-20T15:11:40.873" v="56" actId="255"/>
        <pc:sldMkLst>
          <pc:docMk/>
          <pc:sldMk cId="1057764991" sldId="579"/>
        </pc:sldMkLst>
        <pc:spChg chg="mod">
          <ac:chgData name="Kathryn Sharratt" userId="97cf956a-b3a7-4e73-864d-44684f77c5c1" providerId="ADAL" clId="{C949E8B5-EFDA-47F0-AD7E-B8FF76FA298B}" dt="2023-01-20T15:10:01.311" v="44" actId="20577"/>
          <ac:spMkLst>
            <pc:docMk/>
            <pc:sldMk cId="1057764991" sldId="579"/>
            <ac:spMk id="2" creationId="{00000000-0000-0000-0000-000000000000}"/>
          </ac:spMkLst>
        </pc:spChg>
        <pc:spChg chg="add mod">
          <ac:chgData name="Kathryn Sharratt" userId="97cf956a-b3a7-4e73-864d-44684f77c5c1" providerId="ADAL" clId="{C949E8B5-EFDA-47F0-AD7E-B8FF76FA298B}" dt="2023-01-20T15:10:38.392" v="50" actId="14100"/>
          <ac:spMkLst>
            <pc:docMk/>
            <pc:sldMk cId="1057764991" sldId="579"/>
            <ac:spMk id="4" creationId="{2549A012-4487-5614-9F01-CA6D282C8815}"/>
          </ac:spMkLst>
        </pc:spChg>
        <pc:spChg chg="del mod">
          <ac:chgData name="Kathryn Sharratt" userId="97cf956a-b3a7-4e73-864d-44684f77c5c1" providerId="ADAL" clId="{C949E8B5-EFDA-47F0-AD7E-B8FF76FA298B}" dt="2023-01-20T15:10:17.798" v="46"/>
          <ac:spMkLst>
            <pc:docMk/>
            <pc:sldMk cId="1057764991" sldId="579"/>
            <ac:spMk id="5" creationId="{00000000-0000-0000-0000-000000000000}"/>
          </ac:spMkLst>
        </pc:spChg>
      </pc:sldChg>
      <pc:sldChg chg="modSp mod">
        <pc:chgData name="Kathryn Sharratt" userId="97cf956a-b3a7-4e73-864d-44684f77c5c1" providerId="ADAL" clId="{C949E8B5-EFDA-47F0-AD7E-B8FF76FA298B}" dt="2023-01-23T10:59:30.174" v="224" actId="20577"/>
        <pc:sldMkLst>
          <pc:docMk/>
          <pc:sldMk cId="3009488059" sldId="582"/>
        </pc:sldMkLst>
        <pc:spChg chg="mod">
          <ac:chgData name="Kathryn Sharratt" userId="97cf956a-b3a7-4e73-864d-44684f77c5c1" providerId="ADAL" clId="{C949E8B5-EFDA-47F0-AD7E-B8FF76FA298B}" dt="2023-01-23T10:59:30.174" v="224" actId="20577"/>
          <ac:spMkLst>
            <pc:docMk/>
            <pc:sldMk cId="3009488059" sldId="582"/>
            <ac:spMk id="3" creationId="{73ED110A-B042-48D9-BBD8-94223E7D3B64}"/>
          </ac:spMkLst>
        </pc:spChg>
      </pc:sldChg>
    </pc:docChg>
  </pc:docChgLst>
  <pc:docChgLst>
    <pc:chgData name="Robert Lauder" userId="11afe618-ca63-4ed7-8d07-44c976d07b91" providerId="ADAL" clId="{D0F0292F-215F-4180-A733-6B8F8BF2B118}"/>
    <pc:docChg chg="custSel addSld delSld modSld sldOrd">
      <pc:chgData name="Robert Lauder" userId="11afe618-ca63-4ed7-8d07-44c976d07b91" providerId="ADAL" clId="{D0F0292F-215F-4180-A733-6B8F8BF2B118}" dt="2024-01-11T14:50:24.702" v="1172" actId="6549"/>
      <pc:docMkLst>
        <pc:docMk/>
      </pc:docMkLst>
      <pc:sldChg chg="delSp modSp mod modNotesTx">
        <pc:chgData name="Robert Lauder" userId="11afe618-ca63-4ed7-8d07-44c976d07b91" providerId="ADAL" clId="{D0F0292F-215F-4180-A733-6B8F8BF2B118}" dt="2024-01-11T13:11:50.182" v="701" actId="6549"/>
        <pc:sldMkLst>
          <pc:docMk/>
          <pc:sldMk cId="3597051935" sldId="510"/>
        </pc:sldMkLst>
        <pc:spChg chg="mod">
          <ac:chgData name="Robert Lauder" userId="11afe618-ca63-4ed7-8d07-44c976d07b91" providerId="ADAL" clId="{D0F0292F-215F-4180-A733-6B8F8BF2B118}" dt="2024-01-11T11:58:32.694" v="43" actId="1076"/>
          <ac:spMkLst>
            <pc:docMk/>
            <pc:sldMk cId="3597051935" sldId="510"/>
            <ac:spMk id="2" creationId="{00000000-0000-0000-0000-000000000000}"/>
          </ac:spMkLst>
        </pc:spChg>
        <pc:spChg chg="del">
          <ac:chgData name="Robert Lauder" userId="11afe618-ca63-4ed7-8d07-44c976d07b91" providerId="ADAL" clId="{D0F0292F-215F-4180-A733-6B8F8BF2B118}" dt="2024-01-11T11:58:35.398" v="44" actId="478"/>
          <ac:spMkLst>
            <pc:docMk/>
            <pc:sldMk cId="3597051935" sldId="510"/>
            <ac:spMk id="5" creationId="{00000000-0000-0000-0000-000000000000}"/>
          </ac:spMkLst>
        </pc:spChg>
      </pc:sldChg>
      <pc:sldChg chg="modSp mod">
        <pc:chgData name="Robert Lauder" userId="11afe618-ca63-4ed7-8d07-44c976d07b91" providerId="ADAL" clId="{D0F0292F-215F-4180-A733-6B8F8BF2B118}" dt="2024-01-11T11:58:41.411" v="47" actId="6549"/>
        <pc:sldMkLst>
          <pc:docMk/>
          <pc:sldMk cId="3041415302" sldId="512"/>
        </pc:sldMkLst>
        <pc:spChg chg="mod">
          <ac:chgData name="Robert Lauder" userId="11afe618-ca63-4ed7-8d07-44c976d07b91" providerId="ADAL" clId="{D0F0292F-215F-4180-A733-6B8F8BF2B118}" dt="2024-01-11T11:58:41.411" v="47" actId="6549"/>
          <ac:spMkLst>
            <pc:docMk/>
            <pc:sldMk cId="3041415302" sldId="512"/>
            <ac:spMk id="2" creationId="{00000000-0000-0000-0000-000000000000}"/>
          </ac:spMkLst>
        </pc:spChg>
      </pc:sldChg>
      <pc:sldChg chg="modSp add mod">
        <pc:chgData name="Robert Lauder" userId="11afe618-ca63-4ed7-8d07-44c976d07b91" providerId="ADAL" clId="{D0F0292F-215F-4180-A733-6B8F8BF2B118}" dt="2024-01-11T12:01:30.654" v="380" actId="20577"/>
        <pc:sldMkLst>
          <pc:docMk/>
          <pc:sldMk cId="637789658" sldId="519"/>
        </pc:sldMkLst>
        <pc:spChg chg="mod">
          <ac:chgData name="Robert Lauder" userId="11afe618-ca63-4ed7-8d07-44c976d07b91" providerId="ADAL" clId="{D0F0292F-215F-4180-A733-6B8F8BF2B118}" dt="2024-01-11T12:01:30.654" v="380" actId="20577"/>
          <ac:spMkLst>
            <pc:docMk/>
            <pc:sldMk cId="637789658" sldId="519"/>
            <ac:spMk id="2" creationId="{00000000-0000-0000-0000-000000000000}"/>
          </ac:spMkLst>
        </pc:spChg>
      </pc:sldChg>
      <pc:sldChg chg="del">
        <pc:chgData name="Robert Lauder" userId="11afe618-ca63-4ed7-8d07-44c976d07b91" providerId="ADAL" clId="{D0F0292F-215F-4180-A733-6B8F8BF2B118}" dt="2024-01-11T12:03:01.362" v="445" actId="2696"/>
        <pc:sldMkLst>
          <pc:docMk/>
          <pc:sldMk cId="2298415949" sldId="535"/>
        </pc:sldMkLst>
      </pc:sldChg>
      <pc:sldChg chg="del">
        <pc:chgData name="Robert Lauder" userId="11afe618-ca63-4ed7-8d07-44c976d07b91" providerId="ADAL" clId="{D0F0292F-215F-4180-A733-6B8F8BF2B118}" dt="2024-01-11T12:03:01.362" v="445" actId="2696"/>
        <pc:sldMkLst>
          <pc:docMk/>
          <pc:sldMk cId="478417963" sldId="547"/>
        </pc:sldMkLst>
      </pc:sldChg>
      <pc:sldChg chg="modSp mod">
        <pc:chgData name="Robert Lauder" userId="11afe618-ca63-4ed7-8d07-44c976d07b91" providerId="ADAL" clId="{D0F0292F-215F-4180-A733-6B8F8BF2B118}" dt="2024-01-11T11:58:58.017" v="49" actId="20577"/>
        <pc:sldMkLst>
          <pc:docMk/>
          <pc:sldMk cId="276866854" sldId="576"/>
        </pc:sldMkLst>
        <pc:spChg chg="mod">
          <ac:chgData name="Robert Lauder" userId="11afe618-ca63-4ed7-8d07-44c976d07b91" providerId="ADAL" clId="{D0F0292F-215F-4180-A733-6B8F8BF2B118}" dt="2024-01-11T11:58:58.017" v="49" actId="20577"/>
          <ac:spMkLst>
            <pc:docMk/>
            <pc:sldMk cId="276866854" sldId="576"/>
            <ac:spMk id="2" creationId="{00000000-0000-0000-0000-000000000000}"/>
          </ac:spMkLst>
        </pc:spChg>
      </pc:sldChg>
      <pc:sldChg chg="del">
        <pc:chgData name="Robert Lauder" userId="11afe618-ca63-4ed7-8d07-44c976d07b91" providerId="ADAL" clId="{D0F0292F-215F-4180-A733-6B8F8BF2B118}" dt="2024-01-11T12:03:01.362" v="445" actId="2696"/>
        <pc:sldMkLst>
          <pc:docMk/>
          <pc:sldMk cId="276270351" sldId="577"/>
        </pc:sldMkLst>
      </pc:sldChg>
      <pc:sldChg chg="del">
        <pc:chgData name="Robert Lauder" userId="11afe618-ca63-4ed7-8d07-44c976d07b91" providerId="ADAL" clId="{D0F0292F-215F-4180-A733-6B8F8BF2B118}" dt="2024-01-11T12:03:01.362" v="445" actId="2696"/>
        <pc:sldMkLst>
          <pc:docMk/>
          <pc:sldMk cId="3251358175" sldId="578"/>
        </pc:sldMkLst>
      </pc:sldChg>
      <pc:sldChg chg="del">
        <pc:chgData name="Robert Lauder" userId="11afe618-ca63-4ed7-8d07-44c976d07b91" providerId="ADAL" clId="{D0F0292F-215F-4180-A733-6B8F8BF2B118}" dt="2024-01-11T12:03:01.362" v="445" actId="2696"/>
        <pc:sldMkLst>
          <pc:docMk/>
          <pc:sldMk cId="1057764991" sldId="579"/>
        </pc:sldMkLst>
      </pc:sldChg>
      <pc:sldChg chg="del">
        <pc:chgData name="Robert Lauder" userId="11afe618-ca63-4ed7-8d07-44c976d07b91" providerId="ADAL" clId="{D0F0292F-215F-4180-A733-6B8F8BF2B118}" dt="2024-01-11T12:03:01.362" v="445" actId="2696"/>
        <pc:sldMkLst>
          <pc:docMk/>
          <pc:sldMk cId="1108740814" sldId="581"/>
        </pc:sldMkLst>
      </pc:sldChg>
      <pc:sldChg chg="addSp modSp add mod modNotesTx">
        <pc:chgData name="Robert Lauder" userId="11afe618-ca63-4ed7-8d07-44c976d07b91" providerId="ADAL" clId="{D0F0292F-215F-4180-A733-6B8F8BF2B118}" dt="2024-01-11T14:04:53.687" v="1171" actId="113"/>
        <pc:sldMkLst>
          <pc:docMk/>
          <pc:sldMk cId="4148359592" sldId="581"/>
        </pc:sldMkLst>
        <pc:spChg chg="mod">
          <ac:chgData name="Robert Lauder" userId="11afe618-ca63-4ed7-8d07-44c976d07b91" providerId="ADAL" clId="{D0F0292F-215F-4180-A733-6B8F8BF2B118}" dt="2024-01-11T12:06:59.622" v="493" actId="20577"/>
          <ac:spMkLst>
            <pc:docMk/>
            <pc:sldMk cId="4148359592" sldId="581"/>
            <ac:spMk id="4" creationId="{9B0C5C31-46F9-9CF4-A2B8-CF0530E4A51E}"/>
          </ac:spMkLst>
        </pc:spChg>
        <pc:picChg chg="add mod">
          <ac:chgData name="Robert Lauder" userId="11afe618-ca63-4ed7-8d07-44c976d07b91" providerId="ADAL" clId="{D0F0292F-215F-4180-A733-6B8F8BF2B118}" dt="2024-01-11T14:04:03.248" v="1073"/>
          <ac:picMkLst>
            <pc:docMk/>
            <pc:sldMk cId="4148359592" sldId="581"/>
            <ac:picMk id="2" creationId="{25CBDFCA-63FE-AD1A-D126-96D620789F1B}"/>
          </ac:picMkLst>
        </pc:picChg>
      </pc:sldChg>
      <pc:sldChg chg="modNotesTx">
        <pc:chgData name="Robert Lauder" userId="11afe618-ca63-4ed7-8d07-44c976d07b91" providerId="ADAL" clId="{D0F0292F-215F-4180-A733-6B8F8BF2B118}" dt="2024-01-11T12:03:59.448" v="489" actId="20577"/>
        <pc:sldMkLst>
          <pc:docMk/>
          <pc:sldMk cId="3009488059" sldId="582"/>
        </pc:sldMkLst>
      </pc:sldChg>
      <pc:sldChg chg="new del">
        <pc:chgData name="Robert Lauder" userId="11afe618-ca63-4ed7-8d07-44c976d07b91" providerId="ADAL" clId="{D0F0292F-215F-4180-A733-6B8F8BF2B118}" dt="2024-01-11T12:06:56.764" v="491" actId="47"/>
        <pc:sldMkLst>
          <pc:docMk/>
          <pc:sldMk cId="2899189207" sldId="583"/>
        </pc:sldMkLst>
      </pc:sldChg>
      <pc:sldChg chg="addSp delSp modSp new mod">
        <pc:chgData name="Robert Lauder" userId="11afe618-ca63-4ed7-8d07-44c976d07b91" providerId="ADAL" clId="{D0F0292F-215F-4180-A733-6B8F8BF2B118}" dt="2024-01-11T13:11:35.590" v="697" actId="20577"/>
        <pc:sldMkLst>
          <pc:docMk/>
          <pc:sldMk cId="2797951481" sldId="584"/>
        </pc:sldMkLst>
        <pc:spChg chg="del mod">
          <ac:chgData name="Robert Lauder" userId="11afe618-ca63-4ed7-8d07-44c976d07b91" providerId="ADAL" clId="{D0F0292F-215F-4180-A733-6B8F8BF2B118}" dt="2024-01-11T12:00:09.887" v="219" actId="478"/>
          <ac:spMkLst>
            <pc:docMk/>
            <pc:sldMk cId="2797951481" sldId="584"/>
            <ac:spMk id="2" creationId="{D062F554-E8C7-F1A2-D67E-B9AFE091BA40}"/>
          </ac:spMkLst>
        </pc:spChg>
        <pc:spChg chg="mod">
          <ac:chgData name="Robert Lauder" userId="11afe618-ca63-4ed7-8d07-44c976d07b91" providerId="ADAL" clId="{D0F0292F-215F-4180-A733-6B8F8BF2B118}" dt="2024-01-11T13:11:35.590" v="697" actId="20577"/>
          <ac:spMkLst>
            <pc:docMk/>
            <pc:sldMk cId="2797951481" sldId="584"/>
            <ac:spMk id="3" creationId="{FF61E9F4-42B1-EDD9-3350-9620329AA65E}"/>
          </ac:spMkLst>
        </pc:spChg>
        <pc:spChg chg="add del mod">
          <ac:chgData name="Robert Lauder" userId="11afe618-ca63-4ed7-8d07-44c976d07b91" providerId="ADAL" clId="{D0F0292F-215F-4180-A733-6B8F8BF2B118}" dt="2024-01-11T12:00:15.174" v="221" actId="478"/>
          <ac:spMkLst>
            <pc:docMk/>
            <pc:sldMk cId="2797951481" sldId="584"/>
            <ac:spMk id="5" creationId="{034166C9-B01B-E9C4-B572-56861FE66406}"/>
          </ac:spMkLst>
        </pc:spChg>
      </pc:sldChg>
      <pc:sldChg chg="new del">
        <pc:chgData name="Robert Lauder" userId="11afe618-ca63-4ed7-8d07-44c976d07b91" providerId="ADAL" clId="{D0F0292F-215F-4180-A733-6B8F8BF2B118}" dt="2024-01-11T12:01:27.513" v="378" actId="47"/>
        <pc:sldMkLst>
          <pc:docMk/>
          <pc:sldMk cId="3218986956" sldId="585"/>
        </pc:sldMkLst>
      </pc:sldChg>
      <pc:sldChg chg="modSp new mod ord modNotesTx">
        <pc:chgData name="Robert Lauder" userId="11afe618-ca63-4ed7-8d07-44c976d07b91" providerId="ADAL" clId="{D0F0292F-215F-4180-A733-6B8F8BF2B118}" dt="2024-01-11T13:16:18.798" v="1072" actId="20577"/>
        <pc:sldMkLst>
          <pc:docMk/>
          <pc:sldMk cId="3395889080" sldId="585"/>
        </pc:sldMkLst>
        <pc:spChg chg="mod">
          <ac:chgData name="Robert Lauder" userId="11afe618-ca63-4ed7-8d07-44c976d07b91" providerId="ADAL" clId="{D0F0292F-215F-4180-A733-6B8F8BF2B118}" dt="2024-01-11T13:15:55.578" v="1027" actId="1076"/>
          <ac:spMkLst>
            <pc:docMk/>
            <pc:sldMk cId="3395889080" sldId="585"/>
            <ac:spMk id="2" creationId="{9E562269-A261-5F98-1F04-5E885D255292}"/>
          </ac:spMkLst>
        </pc:spChg>
        <pc:spChg chg="mod">
          <ac:chgData name="Robert Lauder" userId="11afe618-ca63-4ed7-8d07-44c976d07b91" providerId="ADAL" clId="{D0F0292F-215F-4180-A733-6B8F8BF2B118}" dt="2024-01-11T13:16:18.798" v="1072" actId="20577"/>
          <ac:spMkLst>
            <pc:docMk/>
            <pc:sldMk cId="3395889080" sldId="585"/>
            <ac:spMk id="3" creationId="{60CAB78E-3444-6EFC-9896-6A1B98EA7EBB}"/>
          </ac:spMkLst>
        </pc:spChg>
      </pc:sldChg>
      <pc:sldChg chg="new del">
        <pc:chgData name="Robert Lauder" userId="11afe618-ca63-4ed7-8d07-44c976d07b91" providerId="ADAL" clId="{D0F0292F-215F-4180-A733-6B8F8BF2B118}" dt="2024-01-11T12:03:35.302" v="448" actId="47"/>
        <pc:sldMkLst>
          <pc:docMk/>
          <pc:sldMk cId="4002700665" sldId="586"/>
        </pc:sldMkLst>
      </pc:sldChg>
      <pc:sldChg chg="add modNotesTx">
        <pc:chgData name="Robert Lauder" userId="11afe618-ca63-4ed7-8d07-44c976d07b91" providerId="ADAL" clId="{D0F0292F-215F-4180-A733-6B8F8BF2B118}" dt="2024-01-11T14:50:24.702" v="1172" actId="6549"/>
        <pc:sldMkLst>
          <pc:docMk/>
          <pc:sldMk cId="922255272" sldId="5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7/24/2024</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7/24/2024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0" dirty="0">
              <a:latin typeface="Arial" charset="0"/>
              <a:ea typeface="Arial" charset="0"/>
              <a:cs typeface="Arial" charset="0"/>
            </a:endParaRPr>
          </a:p>
          <a:p>
            <a:r>
              <a:rPr lang="en-US" b="0" dirty="0">
                <a:latin typeface="Arial" charset="0"/>
                <a:ea typeface="Arial" charset="0"/>
                <a:cs typeface="Arial" charset="0"/>
              </a:rPr>
              <a:t>Ensure they have the Reps 1 workbook</a:t>
            </a:r>
          </a:p>
          <a:p>
            <a:endParaRPr lang="en-US" b="0" dirty="0">
              <a:latin typeface="Arial" charset="0"/>
              <a:ea typeface="Arial" charset="0"/>
              <a:cs typeface="Arial" charset="0"/>
            </a:endParaRPr>
          </a:p>
          <a:p>
            <a:r>
              <a:rPr lang="en-US" b="0" dirty="0">
                <a:latin typeface="Arial" charset="0"/>
                <a:ea typeface="Arial" charset="0"/>
                <a:cs typeface="Arial" charset="0"/>
              </a:rPr>
              <a:t>https://prospect.org.uk/get-involved-in-the-union/course-resources-prospect-activists/</a:t>
            </a:r>
          </a:p>
          <a:p>
            <a:endParaRPr lang="en-US" b="0" dirty="0">
              <a:latin typeface="Arial" charset="0"/>
              <a:ea typeface="Arial" charset="0"/>
              <a:cs typeface="Arial" charset="0"/>
            </a:endParaRPr>
          </a:p>
          <a:p>
            <a:endParaRPr lang="en-US" b="0" dirty="0">
              <a:latin typeface="Arial" charset="0"/>
              <a:ea typeface="Arial" charset="0"/>
              <a:cs typeface="Arial" charset="0"/>
            </a:endParaRPr>
          </a:p>
          <a:p>
            <a:r>
              <a:rPr lang="en-US" dirty="0"/>
              <a:t>This session is designed to:</a:t>
            </a:r>
          </a:p>
          <a:p>
            <a:pPr marL="171450" indent="-171450">
              <a:buFont typeface="Arial" panose="020B0604020202020204" pitchFamily="34" charset="0"/>
              <a:buChar char="•"/>
            </a:pPr>
            <a:r>
              <a:rPr lang="en-US" dirty="0"/>
              <a:t>Teach them what the recognition procedure is</a:t>
            </a:r>
          </a:p>
          <a:p>
            <a:pPr marL="171450" indent="-171450">
              <a:buFont typeface="Arial" panose="020B0604020202020204" pitchFamily="34" charset="0"/>
              <a:buChar char="•"/>
            </a:pPr>
            <a:r>
              <a:rPr lang="en-US" dirty="0"/>
              <a:t>Teach them a reps rights</a:t>
            </a:r>
          </a:p>
          <a:p>
            <a:pPr marL="171450" indent="-171450">
              <a:buFont typeface="Arial" panose="020B0604020202020204" pitchFamily="34" charset="0"/>
              <a:buChar char="•"/>
            </a:pPr>
            <a:r>
              <a:rPr lang="en-US" dirty="0"/>
              <a:t>Encourage them on to the next training courses</a:t>
            </a:r>
          </a:p>
          <a:p>
            <a:pPr marL="0" indent="0">
              <a:buFont typeface="Arial"/>
              <a:buNone/>
            </a:pPr>
            <a:endParaRPr lang="en-US" dirty="0"/>
          </a:p>
          <a:p>
            <a:pPr marL="0" indent="0">
              <a:buFont typeface="Arial"/>
              <a:buNone/>
            </a:pPr>
            <a:r>
              <a:rPr lang="en-US" dirty="0"/>
              <a:t>Explain that these 3 sessions will also act as the Reps 1 course to enable them to continue their reps journey once we have gained recognition.</a:t>
            </a:r>
          </a:p>
          <a:p>
            <a:pPr marL="171450" indent="-171450">
              <a:buFont typeface="Arial"/>
              <a:buChar char="•"/>
            </a:pPr>
            <a:endParaRPr lang="en-US" dirty="0"/>
          </a:p>
          <a:p>
            <a:r>
              <a:rPr lang="en-GB" dirty="0"/>
              <a:t>Hopefully they know each other but you can do icebreaker if needed. Introduce yourself.</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t>
            </a:r>
            <a:r>
              <a:rPr lang="en-US" b="1">
                <a:latin typeface="Arial" charset="0"/>
                <a:ea typeface="Arial" charset="0"/>
                <a:cs typeface="Arial" charset="0"/>
              </a:rPr>
              <a:t>achieved:</a:t>
            </a:r>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run the final poll</a:t>
            </a:r>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401936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0" dirty="0">
                <a:latin typeface="Arial" charset="0"/>
                <a:ea typeface="Arial" charset="0"/>
                <a:cs typeface="Arial" charset="0"/>
              </a:rPr>
              <a:t>Outcomes to be achieved:</a:t>
            </a:r>
          </a:p>
          <a:p>
            <a:endParaRPr lang="en-US" b="0" dirty="0">
              <a:latin typeface="Arial" charset="0"/>
              <a:ea typeface="Arial" charset="0"/>
              <a:cs typeface="Arial" charset="0"/>
            </a:endParaRPr>
          </a:p>
          <a:p>
            <a:r>
              <a:rPr lang="en-US" b="0"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40510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(10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0319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3</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Jan.24</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a:normAutofit fontScale="85000" lnSpcReduction="10000"/>
          </a:bodyPr>
          <a:lstStyle/>
          <a:p>
            <a:endParaRPr lang="en-GB" dirty="0"/>
          </a:p>
          <a:p>
            <a:r>
              <a:rPr lang="en-GB" dirty="0"/>
              <a:t>Reps part 2 (Case Handler)runs over 3 mornings Tuesday – Thursday in one week, running 3-4 times monthly.</a:t>
            </a:r>
          </a:p>
          <a:p>
            <a:r>
              <a:rPr lang="en-GB" dirty="0"/>
              <a:t>Negotiation Skills – runs over 3 mornings, Tuesday – Thursday, in one week, running 3-4 times a year online (as </a:t>
            </a:r>
            <a:r>
              <a:rPr lang="en-GB"/>
              <a:t>demand requires</a:t>
            </a:r>
            <a:endParaRPr lang="en-GB" dirty="0"/>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1E9F4-42B1-EDD9-3350-9620329AA65E}"/>
              </a:ext>
            </a:extLst>
          </p:cNvPr>
          <p:cNvSpPr>
            <a:spLocks noGrp="1"/>
          </p:cNvSpPr>
          <p:nvPr>
            <p:ph idx="1"/>
          </p:nvPr>
        </p:nvSpPr>
        <p:spPr>
          <a:xfrm>
            <a:off x="1475522" y="2050014"/>
            <a:ext cx="8278077" cy="3621915"/>
          </a:xfrm>
        </p:spPr>
        <p:txBody>
          <a:bodyPr>
            <a:normAutofit fontScale="92500" lnSpcReduction="10000"/>
          </a:bodyPr>
          <a:lstStyle/>
          <a:p>
            <a:r>
              <a:rPr lang="en-GB" dirty="0"/>
              <a:t>You should now be at, or close to, recognition in the workplace</a:t>
            </a:r>
          </a:p>
          <a:p>
            <a:endParaRPr lang="en-GB" dirty="0"/>
          </a:p>
          <a:p>
            <a:r>
              <a:rPr lang="en-GB" dirty="0"/>
              <a:t>You should now have the Reps 1 workbook which will help in this session</a:t>
            </a:r>
          </a:p>
          <a:p>
            <a:endParaRPr lang="en-GB" dirty="0"/>
          </a:p>
          <a:p>
            <a:r>
              <a:rPr lang="en-GB" dirty="0"/>
              <a:t>You will have completed the pre-session work and watched the video about how Prospect is structured</a:t>
            </a:r>
          </a:p>
        </p:txBody>
      </p:sp>
    </p:spTree>
    <p:extLst>
      <p:ext uri="{BB962C8B-B14F-4D97-AF65-F5344CB8AC3E}">
        <p14:creationId xmlns:p14="http://schemas.microsoft.com/office/powerpoint/2010/main" val="279795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835102"/>
            <a:ext cx="7939668" cy="1187795"/>
          </a:xfrm>
        </p:spPr>
        <p:txBody>
          <a:bodyPr/>
          <a:lstStyle/>
          <a:p>
            <a:r>
              <a:rPr lang="en-US" dirty="0">
                <a:latin typeface="Arial"/>
                <a:cs typeface="Arial"/>
              </a:rPr>
              <a:t>A rep’s rights in a </a:t>
            </a:r>
            <a:r>
              <a:rPr lang="en-US" dirty="0" err="1">
                <a:latin typeface="Arial"/>
                <a:cs typeface="Arial"/>
              </a:rPr>
              <a:t>recognised</a:t>
            </a:r>
            <a:r>
              <a:rPr lang="en-US" dirty="0">
                <a:latin typeface="Arial"/>
                <a:cs typeface="Arial"/>
              </a:rPr>
              <a:t> workplace</a:t>
            </a:r>
          </a:p>
        </p:txBody>
      </p:sp>
    </p:spTree>
    <p:extLst>
      <p:ext uri="{BB962C8B-B14F-4D97-AF65-F5344CB8AC3E}">
        <p14:creationId xmlns:p14="http://schemas.microsoft.com/office/powerpoint/2010/main" val="359705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2269-A261-5F98-1F04-5E885D255292}"/>
              </a:ext>
            </a:extLst>
          </p:cNvPr>
          <p:cNvSpPr>
            <a:spLocks noGrp="1"/>
          </p:cNvSpPr>
          <p:nvPr>
            <p:ph type="title"/>
          </p:nvPr>
        </p:nvSpPr>
        <p:spPr>
          <a:xfrm>
            <a:off x="1475523" y="67666"/>
            <a:ext cx="7760988" cy="1653210"/>
          </a:xfrm>
        </p:spPr>
        <p:txBody>
          <a:bodyPr/>
          <a:lstStyle/>
          <a:p>
            <a:r>
              <a:rPr lang="en-GB" dirty="0"/>
              <a:t>Difference between:</a:t>
            </a:r>
          </a:p>
        </p:txBody>
      </p:sp>
      <p:sp>
        <p:nvSpPr>
          <p:cNvPr id="3" name="Content Placeholder 2">
            <a:extLst>
              <a:ext uri="{FF2B5EF4-FFF2-40B4-BE49-F238E27FC236}">
                <a16:creationId xmlns:a16="http://schemas.microsoft.com/office/drawing/2014/main" id="{60CAB78E-3444-6EFC-9896-6A1B98EA7EBB}"/>
              </a:ext>
            </a:extLst>
          </p:cNvPr>
          <p:cNvSpPr>
            <a:spLocks noGrp="1"/>
          </p:cNvSpPr>
          <p:nvPr>
            <p:ph idx="1"/>
          </p:nvPr>
        </p:nvSpPr>
        <p:spPr>
          <a:xfrm>
            <a:off x="1475524" y="2252870"/>
            <a:ext cx="7760988" cy="3718159"/>
          </a:xfrm>
        </p:spPr>
        <p:txBody>
          <a:bodyPr>
            <a:normAutofit fontScale="77500" lnSpcReduction="20000"/>
          </a:bodyPr>
          <a:lstStyle/>
          <a:p>
            <a:r>
              <a:rPr lang="en-GB" b="1" dirty="0"/>
              <a:t>Negotiation</a:t>
            </a:r>
            <a:r>
              <a:rPr lang="en-GB" dirty="0"/>
              <a:t> - </a:t>
            </a:r>
            <a:r>
              <a:rPr lang="en-GB" b="0" i="0" dirty="0">
                <a:solidFill>
                  <a:srgbClr val="202124"/>
                </a:solidFill>
                <a:effectLst/>
                <a:latin typeface="arial" panose="020B0604020202020204" pitchFamily="34" charset="0"/>
              </a:rPr>
              <a:t>discussions aimed at reaching an agreement, even if it is imposed. May end in a ballot as negotiations will need member sign off– for example pay talks</a:t>
            </a:r>
            <a:endParaRPr lang="en-GB" dirty="0"/>
          </a:p>
          <a:p>
            <a:endParaRPr lang="en-GB" dirty="0"/>
          </a:p>
          <a:p>
            <a:r>
              <a:rPr lang="en-GB" b="1" dirty="0"/>
              <a:t>Consultation</a:t>
            </a:r>
            <a:r>
              <a:rPr lang="en-GB" dirty="0"/>
              <a:t> - exchanging information and opinions in order to reach a better understanding/make a decision. Agreement may not be reached. </a:t>
            </a:r>
          </a:p>
          <a:p>
            <a:endParaRPr lang="en-GB" dirty="0"/>
          </a:p>
          <a:p>
            <a:r>
              <a:rPr lang="en-GB" b="1" dirty="0"/>
              <a:t>Information</a:t>
            </a:r>
            <a:r>
              <a:rPr lang="en-GB" dirty="0"/>
              <a:t> – being told about what is happening, possibly without the ability to influence or change what is planned</a:t>
            </a:r>
          </a:p>
        </p:txBody>
      </p:sp>
    </p:spTree>
    <p:extLst>
      <p:ext uri="{BB962C8B-B14F-4D97-AF65-F5344CB8AC3E}">
        <p14:creationId xmlns:p14="http://schemas.microsoft.com/office/powerpoint/2010/main" val="339588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E8F95C-F063-4742-8059-7B061C43D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AB2944-E161-4ECC-B104-EE24E00C4C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988514-72EC-4E1B-995F-BE6162227C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7508</TotalTime>
  <Words>1322</Words>
  <Application>Microsoft Office PowerPoint</Application>
  <PresentationFormat>Widescreen</PresentationFormat>
  <Paragraphs>127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vt:lpstr>
      <vt:lpstr>Calibri</vt:lpstr>
      <vt:lpstr>Wingdings 3</vt:lpstr>
      <vt:lpstr>Prospect-Bectu-theme</vt:lpstr>
      <vt:lpstr>Greenfield Site Training Session 3</vt:lpstr>
      <vt:lpstr>PowerPoint Presentation</vt:lpstr>
      <vt:lpstr>A rep’s rights in a recognised workplace</vt:lpstr>
      <vt:lpstr>Difference between:</vt:lpstr>
      <vt:lpstr>Activity: What can a union negotiate on?</vt:lpstr>
      <vt:lpstr>Your legal rights and responsibilities</vt:lpstr>
      <vt:lpstr>Duties</vt:lpstr>
      <vt:lpstr>Activities</vt:lpstr>
      <vt:lpstr>Responsibilities</vt:lpstr>
      <vt:lpstr>Activity:  What are your rights?</vt:lpstr>
      <vt:lpstr>Activity:  What would you do if?</vt:lpstr>
      <vt:lpstr>Next steps for you</vt:lpstr>
      <vt:lpstr>What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113</cp:revision>
  <cp:lastPrinted>2020-02-04T12:16:45Z</cp:lastPrinted>
  <dcterms:created xsi:type="dcterms:W3CDTF">2019-10-02T11:31:35Z</dcterms:created>
  <dcterms:modified xsi:type="dcterms:W3CDTF">2024-07-24T11:10:28Z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0x01010047825BA9A48A5F438F6A5E807C83B901</vt:lpwstr>
  </property>
</Properties>
</file>